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6625" y="3038475"/>
            <a:ext cx="52387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1400175"/>
            <a:ext cx="75438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50393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730250"/>
            <a:ext cx="7505700" cy="539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62695" y="138493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840" y="1844675"/>
            <a:ext cx="5029200" cy="26352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1997075"/>
            <a:ext cx="7524750" cy="28638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0" y="1441450"/>
            <a:ext cx="7239000" cy="39751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0" y="1206500"/>
            <a:ext cx="715010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0065" y="3178175"/>
            <a:ext cx="6771005" cy="2557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692785"/>
            <a:ext cx="7175500" cy="59118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621030"/>
            <a:ext cx="6905625" cy="61080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69565" y="2542540"/>
            <a:ext cx="6565265" cy="423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0" y="1431925"/>
            <a:ext cx="7175500" cy="39941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692785"/>
            <a:ext cx="7112000" cy="566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15285" y="2687320"/>
            <a:ext cx="6748145" cy="3736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268730"/>
            <a:ext cx="1031494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58055" y="1329690"/>
            <a:ext cx="1005840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1395" y="2531745"/>
            <a:ext cx="952500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52315" y="3004185"/>
            <a:ext cx="853440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52315" y="3428365"/>
            <a:ext cx="853440" cy="279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13245" y="3786505"/>
            <a:ext cx="891540" cy="28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11395" y="4799330"/>
            <a:ext cx="845820" cy="28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60875" y="5142230"/>
            <a:ext cx="1127760" cy="28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96635" y="5560695"/>
            <a:ext cx="763905" cy="28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110" y="1628775"/>
            <a:ext cx="11447145" cy="261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49365" y="1688465"/>
            <a:ext cx="136398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2810" y="2275205"/>
            <a:ext cx="89217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822325"/>
            <a:ext cx="7524750" cy="521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85555" y="411162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0" y="720725"/>
            <a:ext cx="7480300" cy="541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93175" y="152971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1400" y="1762125"/>
            <a:ext cx="75692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17881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1409700"/>
            <a:ext cx="75057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417258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1052830"/>
            <a:ext cx="7607300" cy="267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3933190"/>
            <a:ext cx="6800850" cy="119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99830" y="317881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764540"/>
            <a:ext cx="7588250" cy="447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5445125"/>
            <a:ext cx="4248150" cy="1168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900" y="5445125"/>
            <a:ext cx="4241800" cy="1193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77935" y="482727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2026-01-09T07:28:02Z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