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24" r:id="rId16"/>
    <p:sldId id="337" r:id="rId17"/>
    <p:sldId id="338" r:id="rId18"/>
    <p:sldId id="339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7175" y="3079750"/>
            <a:ext cx="6597650" cy="698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692785"/>
            <a:ext cx="750570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860" y="2564765"/>
            <a:ext cx="7150100" cy="364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01735" y="317817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4070" y="621030"/>
            <a:ext cx="750570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2997200"/>
            <a:ext cx="6369050" cy="32067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9200" y="692785"/>
            <a:ext cx="7213600" cy="56197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621030"/>
            <a:ext cx="6997700" cy="60737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9525" y="2152650"/>
            <a:ext cx="7092950" cy="25527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692785"/>
            <a:ext cx="6591300" cy="574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5400" y="737870"/>
            <a:ext cx="6975475" cy="4490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5400" y="5353050"/>
            <a:ext cx="6974840" cy="1170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050" y="1666875"/>
            <a:ext cx="70739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68625" y="2927985"/>
            <a:ext cx="6915150" cy="2389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0" y="1358900"/>
            <a:ext cx="7112000" cy="414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38145" y="2604135"/>
            <a:ext cx="6968490" cy="301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21030"/>
            <a:ext cx="9445625" cy="60528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13375" y="621030"/>
            <a:ext cx="853440" cy="290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66815" y="1024890"/>
            <a:ext cx="929640" cy="290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1210" y="1824355"/>
            <a:ext cx="732155" cy="290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58255" y="3225800"/>
            <a:ext cx="838200" cy="290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82330" y="3606165"/>
            <a:ext cx="701040" cy="290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70070" y="3994785"/>
            <a:ext cx="1309370" cy="290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58255" y="4429125"/>
            <a:ext cx="1415415" cy="290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59165" y="4840605"/>
            <a:ext cx="103505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1875" y="1247775"/>
            <a:ext cx="75882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93175" y="368490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1009650"/>
            <a:ext cx="75247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3970" y="168211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764540"/>
            <a:ext cx="7480300" cy="545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94115" y="299974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621030"/>
            <a:ext cx="7480300" cy="3441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4149090"/>
            <a:ext cx="3810000" cy="24701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771255" y="213931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7100" y="1250315"/>
            <a:ext cx="741680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0940" y="2705735"/>
            <a:ext cx="4064000" cy="2368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8925" y="2958465"/>
            <a:ext cx="4076700" cy="3028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717915" y="204470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1190" y="1129030"/>
            <a:ext cx="7505700" cy="111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6810" y="3609975"/>
            <a:ext cx="6140450" cy="2425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6690" y="2240280"/>
            <a:ext cx="4845050" cy="2921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57260" y="173926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793750"/>
            <a:ext cx="7486650" cy="527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84615" y="429450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2026-01-09T06:22:31Z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