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3975" y="3043237"/>
            <a:ext cx="954405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836712"/>
            <a:ext cx="661987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3428" y="3804116"/>
            <a:ext cx="8010525" cy="2362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44259" y="2667062"/>
            <a:ext cx="5289917" cy="1117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02002" y="4734802"/>
            <a:ext cx="5644692" cy="1665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461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1031" y="1303929"/>
            <a:ext cx="10420350" cy="4429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7263" y="3442567"/>
            <a:ext cx="6227466" cy="26341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17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2823" y="1858108"/>
            <a:ext cx="54102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2458" y="1741089"/>
            <a:ext cx="6227466" cy="27730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89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752600"/>
            <a:ext cx="104203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3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10020300" cy="555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96078" y="734091"/>
            <a:ext cx="6192742" cy="33864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3948" y="4025653"/>
            <a:ext cx="6938882" cy="23982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304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724025"/>
            <a:ext cx="104584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4744" y="3926312"/>
            <a:ext cx="1350743" cy="5115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017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4493" y="1381857"/>
            <a:ext cx="65436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9308" y="1254952"/>
            <a:ext cx="6921947" cy="4023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5201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818417"/>
            <a:ext cx="10344150" cy="2724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0" y="3731235"/>
            <a:ext cx="53911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8595" y="3731934"/>
            <a:ext cx="6505258" cy="28309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49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556792"/>
            <a:ext cx="71151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54591" y="1052736"/>
            <a:ext cx="3067050" cy="234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6239" y="1498019"/>
            <a:ext cx="6968247" cy="3999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64261" y="903610"/>
            <a:ext cx="3382160" cy="2511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36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38225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1824" y="2400844"/>
            <a:ext cx="7928945" cy="423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02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5067300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1628800"/>
            <a:ext cx="10458450" cy="4305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3227" y="345414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39400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659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764704"/>
            <a:ext cx="9963150" cy="5648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2928" y="710941"/>
            <a:ext cx="5938100" cy="28540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5148" y="729447"/>
            <a:ext cx="3768042" cy="285294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34031" y="3432784"/>
            <a:ext cx="8009970" cy="301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03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666320"/>
            <a:ext cx="10420350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405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9963150" cy="4762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6812" y="5109064"/>
            <a:ext cx="4981575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22863" y="5722327"/>
            <a:ext cx="1428750" cy="495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4339" y="5821973"/>
            <a:ext cx="3495675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71985" y="1845260"/>
            <a:ext cx="7674303" cy="11988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71984" y="3086791"/>
            <a:ext cx="9329484" cy="3360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222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84784"/>
            <a:ext cx="8591550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1353" y="1243376"/>
            <a:ext cx="9190585" cy="44629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419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10420350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62495" y="3167861"/>
            <a:ext cx="1385777" cy="422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00" y="3157799"/>
            <a:ext cx="1686712" cy="4266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597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10001250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9808" y="2946141"/>
            <a:ext cx="5585072" cy="33936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88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7626" y="690197"/>
            <a:ext cx="98774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9698" y="1234220"/>
            <a:ext cx="8705850" cy="3228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441" y="4483711"/>
            <a:ext cx="9963150" cy="2181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72928" y="710941"/>
            <a:ext cx="10563472" cy="6004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96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09" y="701488"/>
            <a:ext cx="1049655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5167" y="82524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5647" y="2803024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75647" y="3944104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706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45" y="668216"/>
            <a:ext cx="10439400" cy="571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8041" y="6212864"/>
            <a:ext cx="8743950" cy="42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96907" y="66014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15763" y="3633976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7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2258" y="1335698"/>
            <a:ext cx="10401300" cy="47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9812" y="1898040"/>
            <a:ext cx="10020300" cy="4029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1307" y="185902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762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340768"/>
            <a:ext cx="1047750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3067" y="251942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48939" y="4941168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55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836712"/>
            <a:ext cx="10515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39147" y="2610861"/>
            <a:ext cx="593794" cy="504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14312" y="4498072"/>
            <a:ext cx="1341480" cy="4579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18513" y="5720454"/>
            <a:ext cx="543119" cy="4426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582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38225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41146" y="2407661"/>
            <a:ext cx="1464613" cy="4828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77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662112"/>
            <a:ext cx="10420350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9626" y="3403341"/>
            <a:ext cx="771701" cy="4615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608" y="4581128"/>
            <a:ext cx="2083640" cy="5029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801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2024-12-12T07:37:27Z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