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87" y="-161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2275" y="2990850"/>
            <a:ext cx="6267450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796" y="1067898"/>
            <a:ext cx="4457700" cy="2524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39728" y="3690571"/>
            <a:ext cx="7419975" cy="1885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13688" y="2484616"/>
            <a:ext cx="7991272" cy="3245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5087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714" y="983639"/>
            <a:ext cx="84677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59528" y="2728456"/>
            <a:ext cx="995096" cy="3987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13816" y="3273936"/>
            <a:ext cx="1351704" cy="408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1452" y="4298632"/>
            <a:ext cx="5287328" cy="87903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17324" y="5216446"/>
            <a:ext cx="1744180" cy="4086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07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536" y="1270489"/>
            <a:ext cx="1038225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3688" y="4028936"/>
            <a:ext cx="10541432" cy="2412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2542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4013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7368" y="4079736"/>
            <a:ext cx="7351192" cy="2544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189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12776"/>
            <a:ext cx="958215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8728" y="1295896"/>
            <a:ext cx="9698152" cy="1680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1352" y="3093760"/>
            <a:ext cx="7225848" cy="2981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242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318" y="1280379"/>
            <a:ext cx="10420350" cy="157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033" y="2926374"/>
            <a:ext cx="92678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826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879" y="1332768"/>
            <a:ext cx="996315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7448" y="3520936"/>
            <a:ext cx="10663352" cy="2788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41276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2309812"/>
            <a:ext cx="9248775" cy="2238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3048" y="2200136"/>
            <a:ext cx="10094392" cy="2950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1411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71612"/>
            <a:ext cx="105156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28008" y="2992616"/>
            <a:ext cx="889432" cy="563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357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833562"/>
            <a:ext cx="992505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8248" y="1763256"/>
            <a:ext cx="10714152" cy="3550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491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2673" y="974113"/>
            <a:ext cx="5133975" cy="39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1581150"/>
            <a:ext cx="10363200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480" y="1573111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6117" y="3188913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131" y="1270488"/>
            <a:ext cx="10439400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84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9312" y="1307489"/>
            <a:ext cx="99441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6328" y="3510776"/>
            <a:ext cx="10470312" cy="3032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513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485900"/>
            <a:ext cx="9982200" cy="3886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2248" y="1397496"/>
            <a:ext cx="10368712" cy="42209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65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012" y="1322875"/>
            <a:ext cx="10401300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56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6309" y="786544"/>
            <a:ext cx="99631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9688" y="4089896"/>
            <a:ext cx="10531272" cy="2412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48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8169" y="689465"/>
            <a:ext cx="9906000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059" y="4210783"/>
            <a:ext cx="5191125" cy="253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34008" y="686296"/>
            <a:ext cx="10277272" cy="60193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6097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496" y="1291370"/>
            <a:ext cx="10477500" cy="494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36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9441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04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96315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54328" y="889496"/>
            <a:ext cx="10399192" cy="5287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004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957262"/>
            <a:ext cx="9544050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13688" y="787896"/>
            <a:ext cx="10002952" cy="5206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069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773" y="737455"/>
            <a:ext cx="10477500" cy="5857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7428" y="1789679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21235" y="5181074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4404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420350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29301" y="1272322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29301" y="3356992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29300" y="4904892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318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466" y="1291370"/>
            <a:ext cx="10401300" cy="220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534" y="3603014"/>
            <a:ext cx="10477500" cy="2219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08196" y="2391259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29029" y="4726522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849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500187"/>
            <a:ext cx="103822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8512" y="4208026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269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653" y="750277"/>
            <a:ext cx="1043940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98123" y="1789680"/>
            <a:ext cx="1942357" cy="465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63041" y="4356951"/>
            <a:ext cx="602040" cy="3674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8048" y="5494372"/>
            <a:ext cx="2135892" cy="7692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299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971675"/>
            <a:ext cx="104203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40838" y="3191010"/>
            <a:ext cx="1296438" cy="7096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68408" y="4293096"/>
            <a:ext cx="670992" cy="461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9415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172" y="929420"/>
            <a:ext cx="91249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09928" y="2901176"/>
            <a:ext cx="7452792" cy="33269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30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2024-12-12T09:19:20Z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