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8" r:id="rId26"/>
    <p:sldId id="349" r:id="rId27"/>
    <p:sldId id="350" r:id="rId28"/>
    <p:sldId id="351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288" y="-15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5650" y="3043237"/>
            <a:ext cx="56007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286974"/>
            <a:ext cx="10439400" cy="3914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5623" y="5337663"/>
            <a:ext cx="9363075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28812" y="5892312"/>
            <a:ext cx="1704975" cy="419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80176" y="2924944"/>
            <a:ext cx="1488208" cy="470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84184" y="2917657"/>
            <a:ext cx="1488208" cy="470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99528" y="3504816"/>
            <a:ext cx="1067928" cy="48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05704" y="4203944"/>
            <a:ext cx="577976" cy="355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0648" y="4192682"/>
            <a:ext cx="577976" cy="355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9677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8609" y="1319212"/>
            <a:ext cx="53149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8708" y="1153624"/>
            <a:ext cx="4572000" cy="441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0648" y="1272263"/>
            <a:ext cx="5747592" cy="2050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543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329" y="1349619"/>
            <a:ext cx="1038225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58808" y="1851383"/>
            <a:ext cx="1114632" cy="4193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2420888"/>
            <a:ext cx="1310288" cy="4289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4077072"/>
            <a:ext cx="6798240" cy="1775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83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764704"/>
            <a:ext cx="88677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0808" y="2948663"/>
            <a:ext cx="5056712" cy="1643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0808" y="4797152"/>
            <a:ext cx="5056712" cy="1643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830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36712"/>
            <a:ext cx="10439400" cy="542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02168" y="4543783"/>
            <a:ext cx="560912" cy="399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02304" y="4559767"/>
            <a:ext cx="560912" cy="399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4583758"/>
            <a:ext cx="560912" cy="399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10008" y="4541709"/>
            <a:ext cx="560912" cy="399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937816" y="5727288"/>
            <a:ext cx="560912" cy="399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20336" y="5715584"/>
            <a:ext cx="560912" cy="399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2505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556792"/>
            <a:ext cx="576262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708920"/>
            <a:ext cx="6210300" cy="106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3904" y="1984207"/>
            <a:ext cx="7228096" cy="19578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095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39400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93264" y="3010367"/>
            <a:ext cx="969536" cy="449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68208" y="3010367"/>
            <a:ext cx="1343432" cy="444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69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012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8944" y="1303487"/>
            <a:ext cx="5612656" cy="4508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224" y="5905967"/>
            <a:ext cx="9900176" cy="6269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869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628800"/>
            <a:ext cx="8810625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0704" y="1455887"/>
            <a:ext cx="9605536" cy="37155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777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203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47984" y="5931367"/>
            <a:ext cx="1086376" cy="403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10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5029200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556792"/>
            <a:ext cx="10439400" cy="447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47448" y="1479527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3385" y="3188731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00351" y="4902055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2090737"/>
            <a:ext cx="101536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1904" y="1969506"/>
            <a:ext cx="5643136" cy="5862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1904" y="2677010"/>
            <a:ext cx="7175936" cy="2321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915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202" y="694366"/>
            <a:ext cx="10477500" cy="5972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904" y="3894287"/>
            <a:ext cx="1142256" cy="4287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59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7858125" cy="1990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39283" y="2111620"/>
            <a:ext cx="1924050" cy="876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327" y="3148744"/>
            <a:ext cx="5210175" cy="3286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52920" y="844625"/>
            <a:ext cx="8419400" cy="218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8818" y="3037984"/>
            <a:ext cx="7280302" cy="3626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3540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5331" y="1270430"/>
            <a:ext cx="1036320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86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276350"/>
            <a:ext cx="992505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2268" y="5634037"/>
            <a:ext cx="3067050" cy="847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7960" y="1271345"/>
            <a:ext cx="7017320" cy="1634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960" y="3156221"/>
            <a:ext cx="6956360" cy="1558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7960" y="4797378"/>
            <a:ext cx="10492040" cy="18472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739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335" y="1390650"/>
            <a:ext cx="98679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7640" y="1310641"/>
            <a:ext cx="10461560" cy="4490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40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20350" cy="5057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00120" y="5294705"/>
            <a:ext cx="720152" cy="411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17176" y="5854032"/>
            <a:ext cx="2147688" cy="437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064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998220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7367" y="4797894"/>
            <a:ext cx="560912" cy="399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239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129" y="725365"/>
            <a:ext cx="983932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3776" y="1744633"/>
            <a:ext cx="8174648" cy="31662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710" y="5020406"/>
            <a:ext cx="7134225" cy="1600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615880" y="1274064"/>
            <a:ext cx="1272856" cy="4023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12250" y="4942706"/>
            <a:ext cx="7615570" cy="1587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379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6320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12142" y="5245411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99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268760"/>
            <a:ext cx="104394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95574" y="1696095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04013" y="3500621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153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110" y="1423254"/>
            <a:ext cx="1042035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563" y="3608143"/>
            <a:ext cx="10115550" cy="1628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1195" y="1876570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3227" y="4173803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50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654" y="706316"/>
            <a:ext cx="1043940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2301" y="1756253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23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398" y="1392481"/>
            <a:ext cx="1045845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1353" y="4210696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6395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709737"/>
            <a:ext cx="104394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45668" y="2249905"/>
            <a:ext cx="717858" cy="493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6080" y="3441191"/>
            <a:ext cx="1450880" cy="4541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11824" y="4581129"/>
            <a:ext cx="2778992" cy="4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52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18858"/>
            <a:ext cx="10439400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2488" y="3663927"/>
            <a:ext cx="2211912" cy="4610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17288" y="4858743"/>
            <a:ext cx="560912" cy="3990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80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2024-12-12T07:30:19Z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