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7" d="100"/>
          <a:sy n="87" d="100"/>
        </p:scale>
        <p:origin x="1142" y="7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2024/12/17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2024/12/17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7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05175" y="3014662"/>
            <a:ext cx="5581650" cy="8286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7914" y="729761"/>
            <a:ext cx="9639378" cy="594866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3446" y="2783866"/>
            <a:ext cx="4639562" cy="24363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18202" y="2897900"/>
            <a:ext cx="4997666" cy="37459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76292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4900" y="1971675"/>
            <a:ext cx="9982200" cy="2914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90847" y="3003784"/>
            <a:ext cx="9662975" cy="23668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47841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4279" y="1343758"/>
            <a:ext cx="10420350" cy="4381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4078" y="3790863"/>
            <a:ext cx="9790297" cy="22163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95255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5350" y="1495425"/>
            <a:ext cx="10401300" cy="3867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34551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6812" y="903410"/>
            <a:ext cx="9401175" cy="5314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4078" y="978214"/>
            <a:ext cx="9871319" cy="27141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01480" y="3721414"/>
            <a:ext cx="8274013" cy="266781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6821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6775" y="1738312"/>
            <a:ext cx="10458450" cy="3381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71105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8125" y="667989"/>
            <a:ext cx="9925050" cy="3114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61002" y="3791456"/>
            <a:ext cx="6467475" cy="2838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298250" y="630975"/>
            <a:ext cx="6919775" cy="10473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34851" y="1715342"/>
            <a:ext cx="6963255" cy="49285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61126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3072" y="1340095"/>
            <a:ext cx="10420350" cy="5162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7754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5835" y="716573"/>
            <a:ext cx="9944100" cy="5600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91949" y="5881320"/>
            <a:ext cx="7439025" cy="4762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51009" y="2702844"/>
            <a:ext cx="9535654" cy="3790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10877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908720"/>
            <a:ext cx="10496550" cy="5514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9407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908720"/>
            <a:ext cx="5029200" cy="400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1484784"/>
            <a:ext cx="10382250" cy="4781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53825" y="1429628"/>
            <a:ext cx="511355" cy="5439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428613" y="3000380"/>
            <a:ext cx="511355" cy="5439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441189" y="5338544"/>
            <a:ext cx="511355" cy="5439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5294" y="1336796"/>
            <a:ext cx="9963150" cy="2619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077" y="4024679"/>
            <a:ext cx="9906000" cy="971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61247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3475" y="1614487"/>
            <a:ext cx="9925050" cy="3629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4630" y="1603247"/>
            <a:ext cx="9269436" cy="21122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39434" y="3745303"/>
            <a:ext cx="10612100" cy="17179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91275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692696"/>
            <a:ext cx="10420350" cy="5934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94032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764704"/>
            <a:ext cx="9963150" cy="5410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46014" y="5590442"/>
            <a:ext cx="2066925" cy="4953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24629" y="2506073"/>
            <a:ext cx="9142115" cy="107050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02521" y="3591044"/>
            <a:ext cx="9349418" cy="2775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3650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5319" y="736721"/>
            <a:ext cx="10020300" cy="5876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40377" y="700422"/>
            <a:ext cx="10288008" cy="59318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38380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8129" y="761267"/>
            <a:ext cx="10458450" cy="5810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33049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4425" y="1404937"/>
            <a:ext cx="9963150" cy="4048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77106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8248" y="685573"/>
            <a:ext cx="10020300" cy="5181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11515" y="5149362"/>
            <a:ext cx="4648200" cy="9906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41192" y="6066693"/>
            <a:ext cx="2809875" cy="4572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240377" y="688847"/>
            <a:ext cx="10276433" cy="59318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6157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5577" y="870439"/>
            <a:ext cx="9982200" cy="5257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28802" y="758296"/>
            <a:ext cx="10345882" cy="55036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86184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691027"/>
            <a:ext cx="10458450" cy="5915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19585" y="1490588"/>
            <a:ext cx="511355" cy="5439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801229" y="2717157"/>
            <a:ext cx="511355" cy="5439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842731" y="5677252"/>
            <a:ext cx="511355" cy="5439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23190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412776"/>
            <a:ext cx="10439400" cy="4305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14785" y="3555608"/>
            <a:ext cx="511355" cy="5439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86949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733" y="1326906"/>
            <a:ext cx="10420350" cy="2762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5745" y="4111503"/>
            <a:ext cx="10382250" cy="18002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53825" y="1776869"/>
            <a:ext cx="511355" cy="5439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425949" y="4992203"/>
            <a:ext cx="511355" cy="5439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06518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6300" y="1566862"/>
            <a:ext cx="10439400" cy="3724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35105" y="2943468"/>
            <a:ext cx="511355" cy="4296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17446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5704" y="1374896"/>
            <a:ext cx="10477500" cy="4371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918913" y="1829268"/>
            <a:ext cx="3536495" cy="4174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547553" y="3210560"/>
            <a:ext cx="856287" cy="4978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162184" y="5249031"/>
            <a:ext cx="836279" cy="3897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40855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2987" y="1433512"/>
            <a:ext cx="10106025" cy="3990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21920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8523" y="1841256"/>
            <a:ext cx="9982200" cy="2876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023097" y="1808506"/>
            <a:ext cx="1210563" cy="8737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168664" y="3777620"/>
            <a:ext cx="1412736" cy="8401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88386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</TotalTime>
  <Words>0</Words>
  <Application>Microsoft Office PowerPoint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3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67</cp:revision>
  <dcterms:created xsi:type="dcterms:W3CDTF">2015-09-16T06:44:00Z</dcterms:created>
  <dcterms:modified xsi:type="dcterms:W3CDTF">2024-12-17T08:19:02Z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