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</p:sldIdLst>
  <p:sldSz cx="12192000" cy="6858000"/>
  <p:notesSz cx="6858000" cy="9144000"/>
  <p:custDataLst>
    <p:tags r:id="rId3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150" autoAdjust="0"/>
    <p:restoredTop sz="94660"/>
  </p:normalViewPr>
  <p:slideViewPr>
    <p:cSldViewPr showGuides="1">
      <p:cViewPr varScale="1">
        <p:scale>
          <a:sx n="87" d="100"/>
          <a:sy n="87" d="100"/>
        </p:scale>
        <p:origin x="1171" y="7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0" y="3043237"/>
            <a:ext cx="9563100" cy="7715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128837"/>
            <a:ext cx="8305800" cy="2600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573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340768"/>
            <a:ext cx="72199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01285" y="3353535"/>
            <a:ext cx="6225115" cy="22141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7069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772816"/>
            <a:ext cx="7419975" cy="2781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83125" y="2774415"/>
            <a:ext cx="5889835" cy="2203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36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543050"/>
            <a:ext cx="10382250" cy="377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19285" y="2103855"/>
            <a:ext cx="1287355" cy="371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59527" y="2122143"/>
            <a:ext cx="1287355" cy="3711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47032" y="2660152"/>
            <a:ext cx="1635608" cy="3878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49274" y="2647932"/>
            <a:ext cx="1390054" cy="406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56336" y="3195832"/>
            <a:ext cx="1390054" cy="406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3872" y="3185915"/>
            <a:ext cx="1390054" cy="4061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380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990725"/>
            <a:ext cx="9906000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18965" y="1920975"/>
            <a:ext cx="5361515" cy="2945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94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0327" y="772624"/>
            <a:ext cx="10401300" cy="3571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0064" y="4520807"/>
            <a:ext cx="8410575" cy="1666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7445" y="3251935"/>
            <a:ext cx="8582235" cy="3311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424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382250" cy="516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400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484784"/>
            <a:ext cx="6229350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9285" y="1463775"/>
            <a:ext cx="6875355" cy="3697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3979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8499" y="1455128"/>
            <a:ext cx="10382250" cy="3771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2555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040" y="676780"/>
            <a:ext cx="9896475" cy="2695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0406" y="3452811"/>
            <a:ext cx="6781800" cy="15525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51115" y="3305908"/>
            <a:ext cx="3692501" cy="285493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70445" y="1240255"/>
            <a:ext cx="708235" cy="344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13192" y="1814114"/>
            <a:ext cx="708235" cy="344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54136" y="1753153"/>
            <a:ext cx="899904" cy="4109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5440" y="3450457"/>
            <a:ext cx="2769800" cy="4662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16400" y="3892417"/>
            <a:ext cx="7067480" cy="12129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3508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040" y="970266"/>
            <a:ext cx="5095875" cy="428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81" y="1590675"/>
            <a:ext cx="1040130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453489" y="1449140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5651" y="3324984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1904" y="1185130"/>
            <a:ext cx="4905375" cy="29051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7547" y="975676"/>
            <a:ext cx="5043625" cy="3332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8102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78" y="820249"/>
            <a:ext cx="10420350" cy="5534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2835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6027" y="1407136"/>
            <a:ext cx="9944100" cy="3990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200" y="1367657"/>
            <a:ext cx="7011600" cy="2239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4728" y="3690993"/>
            <a:ext cx="10444792" cy="1978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789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4546" y="690496"/>
            <a:ext cx="9206814" cy="6061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7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44324" y="685799"/>
            <a:ext cx="9704539" cy="593469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844352" y="3194425"/>
            <a:ext cx="622992" cy="347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03936" y="4230583"/>
            <a:ext cx="622992" cy="3473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9541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2879" y="1316649"/>
            <a:ext cx="99631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200" y="1367657"/>
            <a:ext cx="10354240" cy="4423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706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0398" y="1329104"/>
            <a:ext cx="10458450" cy="4305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00816" y="3428105"/>
            <a:ext cx="1626800" cy="4814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802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052736"/>
            <a:ext cx="99441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24224" y="1048145"/>
            <a:ext cx="7748656" cy="1552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3840" y="2619722"/>
            <a:ext cx="10486320" cy="33543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5677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1340768"/>
            <a:ext cx="10458450" cy="4705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1296" y="2981065"/>
            <a:ext cx="685984" cy="76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4624" y="4401433"/>
            <a:ext cx="2742368" cy="463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144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495425"/>
            <a:ext cx="9944100" cy="386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6736" y="1406265"/>
            <a:ext cx="6639744" cy="3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2519" y="1461452"/>
            <a:ext cx="3770745" cy="2592388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80256" y="4779385"/>
            <a:ext cx="8255184" cy="1143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06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9594" y="670413"/>
            <a:ext cx="10420350" cy="33718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2342" y="4066443"/>
            <a:ext cx="9182100" cy="24003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50652" y="6272579"/>
            <a:ext cx="1314450" cy="361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79194" y="6254995"/>
            <a:ext cx="1276350" cy="36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2247" y="1208509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30215" y="3033229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503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2744" y="815488"/>
            <a:ext cx="10401300" cy="3257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52526" y="4206020"/>
            <a:ext cx="10344150" cy="2085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45994" y="3037308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0056" y="4688575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8623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541" y="701488"/>
            <a:ext cx="10439400" cy="5219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69848" y="4550385"/>
            <a:ext cx="3257550" cy="4476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05017" y="5301761"/>
            <a:ext cx="3257550" cy="4572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78341" y="1701804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8341" y="3958388"/>
            <a:ext cx="613611" cy="53910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203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1268760"/>
            <a:ext cx="10439400" cy="4905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45205" y="5010487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4396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033" y="701488"/>
            <a:ext cx="10515600" cy="589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42247" y="2640266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60496" y="4437112"/>
            <a:ext cx="1044764" cy="393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01748" y="4997172"/>
            <a:ext cx="1044764" cy="393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74444" y="6102066"/>
            <a:ext cx="832580" cy="3901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58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5825" y="1443037"/>
            <a:ext cx="104203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833034" y="4956269"/>
            <a:ext cx="676726" cy="353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981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218" y="1254736"/>
            <a:ext cx="1042035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08260" y="2926006"/>
            <a:ext cx="9925050" cy="2676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352965" y="2977615"/>
            <a:ext cx="553803" cy="3264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35916" y="5029200"/>
            <a:ext cx="4387944" cy="480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86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</TotalTime>
  <Words>0</Words>
  <Application>Microsoft Office PowerPoint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4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2024-12-17T08:26:46Z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