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58" y="-14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2650" y="2566987"/>
            <a:ext cx="7886700" cy="1724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193" y="783981"/>
            <a:ext cx="6858000" cy="5676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99134" y="2006240"/>
            <a:ext cx="7228305" cy="4770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42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692696"/>
            <a:ext cx="8429625" cy="6010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0529" y="3501008"/>
            <a:ext cx="3419475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7854" y="3499760"/>
            <a:ext cx="5074385" cy="3134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1294" y="3398160"/>
            <a:ext cx="3946625" cy="2464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4035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983" y="1309687"/>
            <a:ext cx="1045845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3214" y="1894480"/>
            <a:ext cx="6141185" cy="4171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511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0149" y="692395"/>
            <a:ext cx="10477500" cy="2343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60931" y="2606919"/>
            <a:ext cx="457200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875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2370625"/>
            <a:ext cx="9906000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734" y="2239920"/>
            <a:ext cx="10337265" cy="2403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9078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276350"/>
            <a:ext cx="10439400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18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2525" y="1547812"/>
            <a:ext cx="9886950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63134" y="1579520"/>
            <a:ext cx="825473" cy="39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83800" y="2218944"/>
            <a:ext cx="825473" cy="395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164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703751"/>
            <a:ext cx="8734425" cy="2162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058" y="3313967"/>
            <a:ext cx="2466975" cy="2305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76405" y="2088172"/>
            <a:ext cx="4371975" cy="4229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221341" y="617277"/>
            <a:ext cx="8825483" cy="7601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29753" y="2030993"/>
            <a:ext cx="4590073" cy="441610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6910" y="1299473"/>
            <a:ext cx="6528762" cy="1698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9996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013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1766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771525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02016" y="918629"/>
            <a:ext cx="7922657" cy="2519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51351" y="3369791"/>
            <a:ext cx="7922657" cy="2519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2414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0980" y="1314835"/>
            <a:ext cx="5076825" cy="409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935" y="1864335"/>
            <a:ext cx="10401300" cy="3990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31375" y="1975760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17975" y="3915535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764704"/>
            <a:ext cx="10401300" cy="559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53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27648" y="764704"/>
            <a:ext cx="7181850" cy="2381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429000"/>
            <a:ext cx="5724525" cy="3076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20136" y="3243262"/>
            <a:ext cx="4057650" cy="3448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97251" y="3418350"/>
            <a:ext cx="4531275" cy="551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85307" y="3508611"/>
            <a:ext cx="4748192" cy="3181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82480" y="4137801"/>
            <a:ext cx="6073905" cy="25060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03255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3080" y="1286344"/>
            <a:ext cx="2800350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6647" y="1893794"/>
            <a:ext cx="9906000" cy="4371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0480" y="1265460"/>
            <a:ext cx="10411215" cy="53436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6894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7775" y="764931"/>
            <a:ext cx="9925050" cy="5715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91591" y="1925218"/>
            <a:ext cx="3813644" cy="4163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7223" y="777614"/>
            <a:ext cx="5639162" cy="57620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7432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754" y="1306756"/>
            <a:ext cx="10439400" cy="5000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60255" y="1183280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19615" y="4489688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7535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864" y="687631"/>
            <a:ext cx="10344150" cy="2124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3203" y="3039244"/>
            <a:ext cx="3419475" cy="3400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7017" y="2869224"/>
            <a:ext cx="4391025" cy="3810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815855" y="705760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0284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8973" y="1394313"/>
            <a:ext cx="10401300" cy="4438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9615" y="2016400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9935" y="3985632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57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864" y="1271953"/>
            <a:ext cx="10420350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39935" y="2544720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39935" y="5301208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6794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7437" y="683602"/>
            <a:ext cx="1038225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0418" y="4030175"/>
            <a:ext cx="3333750" cy="2543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37092" y="3955805"/>
            <a:ext cx="3876675" cy="2305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99838" y="6294193"/>
            <a:ext cx="1447800" cy="3714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34575" y="1305200"/>
            <a:ext cx="522706" cy="52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4115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4287" y="1087905"/>
            <a:ext cx="10420350" cy="5600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4139" y="651364"/>
            <a:ext cx="5095875" cy="43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064274" y="1030880"/>
            <a:ext cx="1030705" cy="503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729" y="2348880"/>
            <a:ext cx="467072" cy="5238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8614" y="3626325"/>
            <a:ext cx="1094686" cy="44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08820" y="6165304"/>
            <a:ext cx="606202" cy="44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121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287" y="782148"/>
            <a:ext cx="10401300" cy="5838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56144" y="2010484"/>
            <a:ext cx="659183" cy="3974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87488" y="4221088"/>
            <a:ext cx="6406832" cy="25048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67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8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2024-12-13T07:46:36Z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