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30" y="-98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3225" y="3052762"/>
            <a:ext cx="6305550" cy="7524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2566" y="794239"/>
            <a:ext cx="10477500" cy="5638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213322" y="1225399"/>
            <a:ext cx="997478" cy="4814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15588" y="2455561"/>
            <a:ext cx="623312" cy="394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47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5633" y="724998"/>
            <a:ext cx="10420350" cy="1152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1542" y="1421056"/>
            <a:ext cx="6057900" cy="18002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215" y="3390533"/>
            <a:ext cx="10420350" cy="27146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815873" y="1280160"/>
            <a:ext cx="613611" cy="4371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13442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7735" y="783614"/>
            <a:ext cx="10020300" cy="5572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99933" y="4709851"/>
            <a:ext cx="751315" cy="3985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9709" y="5855944"/>
            <a:ext cx="751315" cy="3985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13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179" y="651363"/>
            <a:ext cx="10420350" cy="3867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6182" y="4592148"/>
            <a:ext cx="9925050" cy="2105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21392" y="4538029"/>
            <a:ext cx="10277383" cy="1040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73716" y="5662693"/>
            <a:ext cx="10277383" cy="10409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014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69" y="1303094"/>
            <a:ext cx="10439400" cy="4867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49331" y="3575532"/>
            <a:ext cx="7998841" cy="29873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933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217" y="1116989"/>
            <a:ext cx="10420350" cy="5591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6487" y="668947"/>
            <a:ext cx="5772150" cy="438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84997" y="4316311"/>
            <a:ext cx="7778922" cy="114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434526" y="5502001"/>
            <a:ext cx="9098436" cy="13154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38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4885" y="726326"/>
            <a:ext cx="10040082" cy="598366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1928" y="3066244"/>
            <a:ext cx="6586730" cy="1725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0048" y="5027015"/>
            <a:ext cx="6586730" cy="172567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80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1863" y="1358045"/>
            <a:ext cx="10420350" cy="4352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119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1333" y="1401641"/>
            <a:ext cx="9963150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2723" y="1330043"/>
            <a:ext cx="5116745" cy="2651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1539" y="4131116"/>
            <a:ext cx="4630608" cy="88072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7712" y="5080240"/>
            <a:ext cx="8835573" cy="649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5479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0656" y="1286607"/>
            <a:ext cx="10420350" cy="518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7867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918" y="908720"/>
            <a:ext cx="5048250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338" y="1521436"/>
            <a:ext cx="10439400" cy="444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356322" y="1440763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368353" y="4916924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6285" y="1416660"/>
            <a:ext cx="990600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3665" y="2568533"/>
            <a:ext cx="7281211" cy="19224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2091" y="4628827"/>
            <a:ext cx="3612036" cy="764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2732" y="2655914"/>
            <a:ext cx="3511318" cy="2888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78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7912" y="713643"/>
            <a:ext cx="104013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086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2752" y="5364407"/>
            <a:ext cx="4438650" cy="77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1974" y="6279172"/>
            <a:ext cx="5372100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94655" y="736722"/>
            <a:ext cx="9820275" cy="17621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28799" y="2544272"/>
            <a:ext cx="6019800" cy="27717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28146" y="2794489"/>
            <a:ext cx="2200275" cy="20955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5011103" y="762884"/>
            <a:ext cx="609409" cy="358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68550" y="1365180"/>
            <a:ext cx="994106" cy="4270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352066" y="5372249"/>
            <a:ext cx="6704814" cy="13943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4528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2028825"/>
            <a:ext cx="104394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2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2075" y="1095375"/>
            <a:ext cx="9467850" cy="466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978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08720"/>
            <a:ext cx="9906000" cy="5124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608410" y="1931927"/>
            <a:ext cx="1103030" cy="5140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9616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340768"/>
            <a:ext cx="996315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493" y="1295318"/>
            <a:ext cx="8380806" cy="2061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5401" y="3396302"/>
            <a:ext cx="11019833" cy="30507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091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1412776"/>
            <a:ext cx="9886950" cy="4838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05320" y="1306893"/>
            <a:ext cx="10834639" cy="5082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15359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5350" y="1743075"/>
            <a:ext cx="10401300" cy="3371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28512" y="2343132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194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191" y="1541585"/>
            <a:ext cx="1045845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79" y="2619859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7815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6300" y="1500187"/>
            <a:ext cx="10439400" cy="3857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994216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28874" y="4328828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6681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4288" y="857615"/>
            <a:ext cx="10401300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3415" y="2680554"/>
            <a:ext cx="94392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7427" y="1922027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713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46" y="1314450"/>
            <a:ext cx="10439400" cy="4914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88669" y="1248258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6511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2024062"/>
            <a:ext cx="10125075" cy="2809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68354" y="2018280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148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694" y="1310420"/>
            <a:ext cx="10420350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356321" y="4665227"/>
            <a:ext cx="613611" cy="6087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Tx/>
              <a:buNone/>
              <a:defRPr sz="2000"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762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2024-12-13T03:56:27Z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