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30" y="-1613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90737" y="2595562"/>
            <a:ext cx="8010525" cy="16668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50" y="1210041"/>
            <a:ext cx="636270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2614" y="2605412"/>
            <a:ext cx="6197065" cy="3155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720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505" y="701552"/>
            <a:ext cx="10458450" cy="1304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35015" y="2032488"/>
            <a:ext cx="914400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7194" y="2542808"/>
            <a:ext cx="4552950" cy="30384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65050" y="5323376"/>
            <a:ext cx="6800850" cy="1152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2694" y="2503812"/>
            <a:ext cx="4713705" cy="30638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50614" y="5409572"/>
            <a:ext cx="7436585" cy="130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663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2028825"/>
            <a:ext cx="103822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414" y="3377572"/>
            <a:ext cx="8980905" cy="1915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49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0202" y="908720"/>
            <a:ext cx="10477500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5014" y="4088772"/>
            <a:ext cx="5922745" cy="5543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1252" y="1787524"/>
            <a:ext cx="4313784" cy="413575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421173" y="4728850"/>
            <a:ext cx="6188667" cy="167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851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6578" y="971936"/>
            <a:ext cx="104394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44854" y="2473332"/>
            <a:ext cx="5790665" cy="38461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18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012" y="1270489"/>
            <a:ext cx="10401300" cy="4457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3808" y="5690089"/>
            <a:ext cx="4114800" cy="41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463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5577" y="724999"/>
            <a:ext cx="9982200" cy="5953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89254" y="2402212"/>
            <a:ext cx="8919945" cy="4293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37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179" y="676641"/>
            <a:ext cx="9963150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0988" y="5178669"/>
            <a:ext cx="2247900" cy="914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47775" y="6250598"/>
            <a:ext cx="2152650" cy="476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40054" y="675012"/>
            <a:ext cx="10139146" cy="6050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38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656" y="1307855"/>
            <a:ext cx="10420350" cy="440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807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340768"/>
            <a:ext cx="99250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8415" y="3931292"/>
            <a:ext cx="492225" cy="356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3872" y="3931292"/>
            <a:ext cx="492225" cy="356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80376" y="3931292"/>
            <a:ext cx="613584" cy="356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1027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541" y="901598"/>
            <a:ext cx="4810125" cy="390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3355" y="1452953"/>
            <a:ext cx="10401300" cy="4410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14535" y="1416692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70147" y="2348260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78035" y="4509120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196752"/>
            <a:ext cx="9744075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5731" y="5157192"/>
            <a:ext cx="1447800" cy="400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60374" y="1183012"/>
            <a:ext cx="5363945" cy="9302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4478" y="1201737"/>
            <a:ext cx="4565769" cy="445738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839416" y="2276872"/>
            <a:ext cx="5835704" cy="21630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1541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4748" y="681789"/>
            <a:ext cx="3305175" cy="40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8128" y="1174872"/>
            <a:ext cx="10458450" cy="5457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157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80728"/>
            <a:ext cx="6619875" cy="4505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9894" y="817252"/>
            <a:ext cx="7385785" cy="19564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4335" y="2724932"/>
            <a:ext cx="6677746" cy="31069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452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8426" y="755912"/>
            <a:ext cx="9344025" cy="5514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1334" y="746132"/>
            <a:ext cx="9803865" cy="5674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4164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377" y="1321410"/>
            <a:ext cx="10439400" cy="2562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8302" y="3822089"/>
            <a:ext cx="987742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141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079" y="741118"/>
            <a:ext cx="6905625" cy="3933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2939" y="4393589"/>
            <a:ext cx="2581275" cy="2238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18384" y="4399451"/>
            <a:ext cx="2590800" cy="20859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51263" y="1001223"/>
            <a:ext cx="2486025" cy="2200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148614" y="715652"/>
            <a:ext cx="6826985" cy="34499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402704" y="4310062"/>
            <a:ext cx="2629535" cy="221784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139834" y="4210426"/>
            <a:ext cx="1857366" cy="5444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0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546" y="842596"/>
            <a:ext cx="9906000" cy="5295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29895" y="776612"/>
            <a:ext cx="10159594" cy="58556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10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5412" y="1323975"/>
            <a:ext cx="9401175" cy="4210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01842" y="1239085"/>
            <a:ext cx="10080243" cy="4814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370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3173" y="1208575"/>
            <a:ext cx="9324975" cy="4581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4522" y="1019166"/>
            <a:ext cx="9698278" cy="51732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970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9585" y="1316647"/>
            <a:ext cx="10439400" cy="4629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4535" y="1762132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4535" y="5065752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3764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7901" y="1356946"/>
            <a:ext cx="10420350" cy="4267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55175" y="3082932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55175" y="4843590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524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694" y="1385154"/>
            <a:ext cx="10420350" cy="2962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2811" y="4423629"/>
            <a:ext cx="10182225" cy="1228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65335" y="4454532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5960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909762"/>
            <a:ext cx="1053465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73495" y="2808612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342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1606" y="1284775"/>
            <a:ext cx="1045845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5335" y="2209172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846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287" y="764704"/>
            <a:ext cx="10439400" cy="5810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9494" y="1660532"/>
            <a:ext cx="2500858" cy="375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36694" y="2172596"/>
            <a:ext cx="802105" cy="3877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76320" y="3068960"/>
            <a:ext cx="1851700" cy="4057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8569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250" y="2305050"/>
            <a:ext cx="10477500" cy="2247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62048" y="3152894"/>
            <a:ext cx="781039" cy="4254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5712" y="3688961"/>
            <a:ext cx="1684032" cy="3831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204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2024-12-13T07:56:27Z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