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859" y="-15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5" y="3014662"/>
            <a:ext cx="561975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021" y="1327639"/>
            <a:ext cx="104584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91412" y="2418116"/>
            <a:ext cx="754268" cy="392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2568" y="4131936"/>
            <a:ext cx="754268" cy="392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89848" y="4613896"/>
            <a:ext cx="1826136" cy="87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119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427" y="1279647"/>
            <a:ext cx="10401300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9321" y="2962275"/>
            <a:ext cx="9925050" cy="3448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6538" y="3562209"/>
            <a:ext cx="4038681" cy="4001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50092" y="5887756"/>
            <a:ext cx="998108" cy="391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68008" y="5852160"/>
            <a:ext cx="4324732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05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2072" y="799368"/>
            <a:ext cx="6219825" cy="573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30078" y="1536639"/>
            <a:ext cx="1010146" cy="389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7888" y="2348880"/>
            <a:ext cx="1010146" cy="389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90365" y="3129920"/>
            <a:ext cx="1010146" cy="389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40960" y="4024457"/>
            <a:ext cx="2788896" cy="4865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82814" y="5445224"/>
            <a:ext cx="1795125" cy="422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2069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3940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8990" y="4812275"/>
            <a:ext cx="502808" cy="4520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3472" y="5445223"/>
            <a:ext cx="6677784" cy="7356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6781" y="2552097"/>
            <a:ext cx="2800109" cy="2773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796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709737"/>
            <a:ext cx="1040130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360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10039350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5854" y="1363018"/>
            <a:ext cx="4885659" cy="23293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5403" y="3713137"/>
            <a:ext cx="6741762" cy="26645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601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0130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43352" y="1287443"/>
            <a:ext cx="696759" cy="413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28448" y="4149080"/>
            <a:ext cx="759008" cy="50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608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100012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9382" y="1980439"/>
            <a:ext cx="2364478" cy="4503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2548102"/>
            <a:ext cx="10869044" cy="3875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955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490662"/>
            <a:ext cx="10420350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77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03157"/>
            <a:ext cx="10020300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8303" y="4095018"/>
            <a:ext cx="6181725" cy="2657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62449" y="711178"/>
            <a:ext cx="7082898" cy="32473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3432" y="4097438"/>
            <a:ext cx="7082898" cy="2673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930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310" y="1329082"/>
            <a:ext cx="5048250" cy="419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972" y="1968744"/>
            <a:ext cx="10401300" cy="3219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5521" y="2555212"/>
            <a:ext cx="441960" cy="40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5970" y="758337"/>
            <a:ext cx="10420350" cy="1543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8477" y="2359270"/>
            <a:ext cx="9982200" cy="381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63390" y="2956666"/>
            <a:ext cx="4605916" cy="34441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4639" y="2694429"/>
            <a:ext cx="3064217" cy="2902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221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7203" y="1714779"/>
            <a:ext cx="7772400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28666" y="1590855"/>
            <a:ext cx="8529733" cy="39186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020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4980" y="685433"/>
            <a:ext cx="10477500" cy="3781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3224" y="4549287"/>
            <a:ext cx="6924675" cy="1047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6069" y="5199184"/>
            <a:ext cx="2438400" cy="381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54431" y="5802923"/>
            <a:ext cx="6924675" cy="914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29308" y="4103810"/>
            <a:ext cx="2886075" cy="2343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95420" y="2285335"/>
            <a:ext cx="843179" cy="450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60096" y="2852937"/>
            <a:ext cx="1719084" cy="4312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67448" y="3431196"/>
            <a:ext cx="2010391" cy="439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11655" y="4583234"/>
            <a:ext cx="7217385" cy="21934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375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144125" cy="501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4717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3421" y="827942"/>
            <a:ext cx="9944100" cy="3619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0530" y="4591783"/>
            <a:ext cx="9925050" cy="154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43712" y="3921224"/>
            <a:ext cx="708848" cy="3967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0484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202" y="736356"/>
            <a:ext cx="6981825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3668" y="726463"/>
            <a:ext cx="2686050" cy="27146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86421" y="3761274"/>
            <a:ext cx="2686050" cy="26765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41872" y="720824"/>
            <a:ext cx="7069008" cy="39934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40114" y="3722052"/>
            <a:ext cx="2849245" cy="2754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38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323975"/>
            <a:ext cx="1047750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933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9982200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6272" y="1289784"/>
            <a:ext cx="7129968" cy="2449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2427" y="1255394"/>
            <a:ext cx="3061653" cy="216588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96138" y="3867310"/>
            <a:ext cx="7783701" cy="25842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50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4885" y="692343"/>
            <a:ext cx="9567210" cy="60342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2832" y="700504"/>
            <a:ext cx="9009568" cy="2256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1144" y="2993896"/>
            <a:ext cx="10148376" cy="3732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17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1388" y="1279646"/>
            <a:ext cx="10401300" cy="5019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62372" y="1849156"/>
            <a:ext cx="502808" cy="4520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550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605" y="1389184"/>
            <a:ext cx="104584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073" y="1351445"/>
            <a:ext cx="568302" cy="5352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9122" y="2449157"/>
            <a:ext cx="568302" cy="5352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27648" y="4160318"/>
            <a:ext cx="568302" cy="5352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03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715" y="1305291"/>
            <a:ext cx="1043940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62372" y="1849156"/>
            <a:ext cx="502808" cy="4520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132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2338" y="1368670"/>
            <a:ext cx="1043940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27648" y="1363019"/>
            <a:ext cx="502808" cy="4520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27648" y="4221088"/>
            <a:ext cx="502808" cy="4520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226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404937"/>
            <a:ext cx="10420350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5521" y="1941754"/>
            <a:ext cx="502808" cy="4520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333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504950"/>
            <a:ext cx="104584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9512" y="2687356"/>
            <a:ext cx="502808" cy="4520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72220" y="4865922"/>
            <a:ext cx="958220" cy="4147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326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457325"/>
            <a:ext cx="1040130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13346" y="4878348"/>
            <a:ext cx="2856134" cy="4251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4717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69</cp:revision>
  <dcterms:created xsi:type="dcterms:W3CDTF">2015-09-16T06:44:00Z</dcterms:created>
  <dcterms:modified xsi:type="dcterms:W3CDTF">2024-12-11T09:18:02Z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