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-221" y="-86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2024/12/12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2024/12/12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5" y="3024187"/>
            <a:ext cx="6953250" cy="8096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484784"/>
            <a:ext cx="8867775" cy="3390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1732" y="2598464"/>
            <a:ext cx="3056096" cy="27258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23992" y="2598464"/>
            <a:ext cx="4740464" cy="18925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2810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3925" y="1524000"/>
            <a:ext cx="10344150" cy="381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53859" y="3188773"/>
            <a:ext cx="8542496" cy="25175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6524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68760"/>
            <a:ext cx="10401300" cy="4543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9768" y="4103172"/>
            <a:ext cx="3669554" cy="21587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5209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764704"/>
            <a:ext cx="7142693" cy="597522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2283" y="677066"/>
            <a:ext cx="7616522" cy="21934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48985" y="2883765"/>
            <a:ext cx="6300939" cy="38179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09326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692696"/>
            <a:ext cx="6896100" cy="3933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4869160"/>
            <a:ext cx="5210175" cy="1409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872563" y="5364813"/>
            <a:ext cx="764308" cy="8160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4057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340768"/>
            <a:ext cx="9944100" cy="4314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18587" y="1371546"/>
            <a:ext cx="1215721" cy="8276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73193" y="3831443"/>
            <a:ext cx="6781845" cy="21179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3464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40768"/>
            <a:ext cx="10458450" cy="4248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6066" y="3443415"/>
            <a:ext cx="4746000" cy="2390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867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556792"/>
            <a:ext cx="5743575" cy="3238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26536" y="1440995"/>
            <a:ext cx="6401179" cy="389493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7959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6300" y="1323975"/>
            <a:ext cx="10439400" cy="4210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2522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5600" y="1052736"/>
            <a:ext cx="7658100" cy="2781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4221088"/>
            <a:ext cx="8763000" cy="1485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88583" y="4080023"/>
            <a:ext cx="9642090" cy="19966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5766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980728"/>
            <a:ext cx="5067300" cy="419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1628800"/>
            <a:ext cx="10439400" cy="4686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28410" y="1595884"/>
            <a:ext cx="571500" cy="6331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460911" y="3069141"/>
            <a:ext cx="571500" cy="6331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36712"/>
            <a:ext cx="9686925" cy="5715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38111" y="856527"/>
            <a:ext cx="9746264" cy="19329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43589" y="2897900"/>
            <a:ext cx="9987084" cy="37691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86578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6300" y="1343025"/>
            <a:ext cx="10439400" cy="4171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0686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125" y="1709737"/>
            <a:ext cx="8667750" cy="343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6794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700808"/>
            <a:ext cx="8477250" cy="3076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40401" y="1464144"/>
            <a:ext cx="9260126" cy="37791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6453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556792"/>
            <a:ext cx="9886950" cy="3714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4100" y="1429420"/>
            <a:ext cx="10556491" cy="42653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180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50" y="1576387"/>
            <a:ext cx="10477500" cy="3705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35662" y="4709918"/>
            <a:ext cx="780050" cy="4777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8118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412776"/>
            <a:ext cx="9963150" cy="4210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05666" y="2968854"/>
            <a:ext cx="1126113" cy="4449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14584" y="3475484"/>
            <a:ext cx="1605116" cy="46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6568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412776"/>
            <a:ext cx="9963150" cy="435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2516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124744"/>
            <a:ext cx="6143625" cy="4248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95985" y="989583"/>
            <a:ext cx="7084086" cy="47514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1966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908720"/>
            <a:ext cx="8115300" cy="5295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68663" y="850687"/>
            <a:ext cx="8287853" cy="55964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7908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40768"/>
            <a:ext cx="10458450" cy="4600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28410" y="1174778"/>
            <a:ext cx="571500" cy="6331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428410" y="4941168"/>
            <a:ext cx="571500" cy="6331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2862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692696"/>
            <a:ext cx="10401300" cy="5457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6237312"/>
            <a:ext cx="9239250" cy="438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825452" y="4098452"/>
            <a:ext cx="571500" cy="6331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776702" y="5685655"/>
            <a:ext cx="571500" cy="6331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94001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12776"/>
            <a:ext cx="10420350" cy="1571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186" y="3284984"/>
            <a:ext cx="10363200" cy="2600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72000" y="2414031"/>
            <a:ext cx="571500" cy="6331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316895" y="4268568"/>
            <a:ext cx="571500" cy="6331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8751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40768"/>
            <a:ext cx="10382250" cy="4848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378" y="2305746"/>
            <a:ext cx="571500" cy="6331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7040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196752"/>
            <a:ext cx="10439400" cy="5162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28411" y="2209494"/>
            <a:ext cx="571500" cy="6331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4295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40768"/>
            <a:ext cx="10515600" cy="5019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985998" y="1806837"/>
            <a:ext cx="1417081" cy="4944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748756" y="2436128"/>
            <a:ext cx="1417081" cy="4944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20137" y="3613346"/>
            <a:ext cx="741824" cy="5166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655840" y="5229200"/>
            <a:ext cx="741824" cy="5166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949225" y="5708941"/>
            <a:ext cx="741824" cy="5166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49726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908720"/>
            <a:ext cx="7477125" cy="5181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47396" y="2621612"/>
            <a:ext cx="4618679" cy="12096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19536" y="5085184"/>
            <a:ext cx="4618679" cy="12096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66614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302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4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69</cp:revision>
  <dcterms:created xsi:type="dcterms:W3CDTF">2015-09-16T06:44:00Z</dcterms:created>
  <dcterms:modified xsi:type="dcterms:W3CDTF">2024-12-12T06:14:20Z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