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158" y="-65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3014662"/>
            <a:ext cx="700087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114" y="718771"/>
            <a:ext cx="6724650" cy="3714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6127" y="4623288"/>
            <a:ext cx="4914900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50059" y="3029827"/>
            <a:ext cx="4762315" cy="14264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0058" y="5431574"/>
            <a:ext cx="4773891" cy="1142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011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9483" y="1312252"/>
            <a:ext cx="5886450" cy="3600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8955" y="2532116"/>
            <a:ext cx="5885059" cy="2676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508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9448" y="1314816"/>
            <a:ext cx="1042035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2348" y="3631711"/>
            <a:ext cx="5618842" cy="1669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83841" y="5367913"/>
            <a:ext cx="5989231" cy="812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2795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329" y="1296498"/>
            <a:ext cx="10382250" cy="3438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1165" y="4835769"/>
            <a:ext cx="49911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892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0264" y="1293202"/>
            <a:ext cx="52292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8829" y="714009"/>
            <a:ext cx="4514850" cy="441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" y="5206511"/>
            <a:ext cx="9925050" cy="133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43063" y="1258900"/>
            <a:ext cx="5641990" cy="1588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9846" y="752353"/>
            <a:ext cx="4513344" cy="434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0924" y="2883874"/>
            <a:ext cx="5941451" cy="2290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7315" y="5147994"/>
            <a:ext cx="10676977" cy="13917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248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9716" y="683067"/>
            <a:ext cx="10267218" cy="502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599" y="5756030"/>
            <a:ext cx="8001000" cy="99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33174" y="4102029"/>
            <a:ext cx="1390841" cy="4394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57678" y="4683089"/>
            <a:ext cx="1666210" cy="4253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39716" y="5703642"/>
            <a:ext cx="9009184" cy="10400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00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170" y="1299429"/>
            <a:ext cx="10439400" cy="5191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416" y="3626856"/>
            <a:ext cx="5719284" cy="29796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50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8768" y="1607893"/>
            <a:ext cx="8315325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3276" y="1434836"/>
            <a:ext cx="9133044" cy="3574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03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94" y="1349985"/>
            <a:ext cx="10496550" cy="4562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313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418" y="866428"/>
            <a:ext cx="9229725" cy="4924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4872" y="3031480"/>
            <a:ext cx="5784088" cy="56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3904" y="1051848"/>
            <a:ext cx="2787016" cy="190142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15976" y="3525856"/>
            <a:ext cx="8918904" cy="2245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305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4744"/>
            <a:ext cx="504825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844824"/>
            <a:ext cx="10439400" cy="3743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8394" y="1733463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306" y="4340859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2782" y="873003"/>
            <a:ext cx="8477250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93" y="3937121"/>
            <a:ext cx="691515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16152" y="806440"/>
            <a:ext cx="6129528" cy="161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8792" y="2506728"/>
            <a:ext cx="9359448" cy="3802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7931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6614" y="1285142"/>
            <a:ext cx="1038225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7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95450"/>
            <a:ext cx="987742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5409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743075"/>
            <a:ext cx="99822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696" y="1566560"/>
            <a:ext cx="10500424" cy="38588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96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412776"/>
            <a:ext cx="99250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9272" y="1446520"/>
            <a:ext cx="10874248" cy="4375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442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971675"/>
            <a:ext cx="992505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0872" y="1842760"/>
            <a:ext cx="10478008" cy="3237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56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412776"/>
            <a:ext cx="104394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64152" y="3163560"/>
            <a:ext cx="1110488" cy="41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22912" y="3163560"/>
            <a:ext cx="1110488" cy="41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11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268760"/>
            <a:ext cx="992505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0072" y="3590280"/>
            <a:ext cx="5245608" cy="2698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583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340768"/>
            <a:ext cx="9601200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1992" y="1334760"/>
            <a:ext cx="10041128" cy="457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81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433512"/>
            <a:ext cx="99822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592" y="1365240"/>
            <a:ext cx="10213848" cy="411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297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78" y="1325806"/>
            <a:ext cx="10420350" cy="2219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9669" y="3577370"/>
            <a:ext cx="62484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0267" y="2419263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9547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7381875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7592" y="897880"/>
            <a:ext cx="7805928" cy="4842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63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23" y="854320"/>
            <a:ext cx="10439400" cy="5219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07310" y="1348452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2991" y="2879894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2991" y="5013176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67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146" y="1658083"/>
            <a:ext cx="104394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6836" y="1601116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361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993" y="738554"/>
            <a:ext cx="10439400" cy="2971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12023" y="3716216"/>
            <a:ext cx="2286000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3405" y="1264231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3405" y="2576573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7828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594" y="711810"/>
            <a:ext cx="10420350" cy="2181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948" y="2899629"/>
            <a:ext cx="7219950" cy="31337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24571" y="3028583"/>
            <a:ext cx="2724150" cy="2981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0908" y="6139229"/>
            <a:ext cx="5324475" cy="4000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35120" y="1204073"/>
            <a:ext cx="562532" cy="5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23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883" y="843329"/>
            <a:ext cx="1045845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06509" y="1504862"/>
            <a:ext cx="995669" cy="7811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8330" y="3574295"/>
            <a:ext cx="1148069" cy="47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6236" y="5551905"/>
            <a:ext cx="2010544" cy="4526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698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195512"/>
            <a:ext cx="1049655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5274" y="3446516"/>
            <a:ext cx="810525" cy="416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4023732"/>
            <a:ext cx="1005820" cy="426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4370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2024-12-12T08:08:31Z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