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302" y="-78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3033712"/>
            <a:ext cx="5638800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623" y="1358352"/>
            <a:ext cx="10477500" cy="500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9485" y="893518"/>
            <a:ext cx="661987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2234" y="3120736"/>
            <a:ext cx="3593486" cy="727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2234" y="4126793"/>
            <a:ext cx="3494426" cy="5366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21764" y="4827918"/>
            <a:ext cx="3597296" cy="7727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3184" y="5822977"/>
            <a:ext cx="4420256" cy="631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55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288" y="1337896"/>
            <a:ext cx="104775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9894" y="1333863"/>
            <a:ext cx="616954" cy="433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6392" y="1327432"/>
            <a:ext cx="616954" cy="433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02598" y="2042560"/>
            <a:ext cx="2195098" cy="45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74112" y="2762264"/>
            <a:ext cx="2195098" cy="45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7448" y="4767560"/>
            <a:ext cx="9489752" cy="144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6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64" y="1353649"/>
            <a:ext cx="1042035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749" y="1303093"/>
            <a:ext cx="5991225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3059" y="1211141"/>
            <a:ext cx="473392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974" y="1293222"/>
            <a:ext cx="6146026" cy="4558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7494" y="1049382"/>
            <a:ext cx="5058906" cy="2669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61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38225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81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728"/>
            <a:ext cx="99060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7414" y="4259942"/>
            <a:ext cx="10240506" cy="2100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584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134" y="1374502"/>
            <a:ext cx="10697706" cy="4548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6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604962"/>
            <a:ext cx="104013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86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70961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8374" y="1425302"/>
            <a:ext cx="8005306" cy="41322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0804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88487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934" y="1374502"/>
            <a:ext cx="10159226" cy="4711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6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391" y="1325074"/>
            <a:ext cx="5048250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33" y="1958487"/>
            <a:ext cx="10420350" cy="348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1458" y="1821286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662" y="3665467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334" y="720742"/>
            <a:ext cx="10092706" cy="59965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4454" y="4117703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9656" y="4992624"/>
            <a:ext cx="668104" cy="371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2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06" y="949202"/>
            <a:ext cx="526732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654" y="896982"/>
            <a:ext cx="6501626" cy="46808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14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665" y="1299430"/>
            <a:ext cx="104775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8374" y="5722983"/>
            <a:ext cx="1208266" cy="4461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26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543050"/>
            <a:ext cx="98774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4518" y="2130407"/>
            <a:ext cx="1192010" cy="50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0464" y="2124311"/>
            <a:ext cx="1192010" cy="50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026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1433512"/>
            <a:ext cx="9858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38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709" y="1476375"/>
            <a:ext cx="73723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0056" y="1300425"/>
            <a:ext cx="8069610" cy="4440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09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935" y="1300895"/>
            <a:ext cx="10401300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9584" y="3048507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1746" y="4320335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9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298" y="938945"/>
            <a:ext cx="10458450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50216" y="79860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0216" y="3021277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50216" y="5147519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53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668582"/>
            <a:ext cx="10477500" cy="3076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0190" y="3873012"/>
            <a:ext cx="103822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58501" y="690318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72773" y="262488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76702" y="3745157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7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5" y="891319"/>
            <a:ext cx="10496550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9890" y="1713002"/>
            <a:ext cx="621230" cy="428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3524" y="3792468"/>
            <a:ext cx="621230" cy="4282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2476" y="5241012"/>
            <a:ext cx="1261884" cy="413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0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04937"/>
            <a:ext cx="104203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68192" y="4286693"/>
            <a:ext cx="590976" cy="431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1232" y="4898496"/>
            <a:ext cx="590976" cy="431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94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823" y="669314"/>
            <a:ext cx="670560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1023" y="3850663"/>
            <a:ext cx="71628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7767" y="2550491"/>
            <a:ext cx="4921296" cy="11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5460" y="4575808"/>
            <a:ext cx="5471785" cy="1987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91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791" y="1340095"/>
            <a:ext cx="465772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612" y="1913060"/>
            <a:ext cx="437197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494" y="2654662"/>
            <a:ext cx="4724526" cy="235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1454" y="2469747"/>
            <a:ext cx="4724526" cy="2357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607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2024-12-12T01:38:39Z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