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8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7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7ABD64-0A4B-0ECF-F8E6-76731AD00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82490"/>
            <a:ext cx="11520000" cy="493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503D5-8119-242F-930A-29EB598F2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84DFE-E9A9-49B1-9456-05437355B96E}"/>
              </a:ext>
            </a:extLst>
          </p:cNvPr>
          <p:cNvSpPr/>
          <p:nvPr/>
        </p:nvSpPr>
        <p:spPr bwMode="white">
          <a:xfrm>
            <a:off x="813914" y="2349408"/>
            <a:ext cx="5126014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3E835E-4E14-D175-9196-3C745B220E81}"/>
              </a:ext>
            </a:extLst>
          </p:cNvPr>
          <p:cNvSpPr/>
          <p:nvPr/>
        </p:nvSpPr>
        <p:spPr bwMode="white">
          <a:xfrm>
            <a:off x="813914" y="3207771"/>
            <a:ext cx="6566174" cy="144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1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D0FDA-4151-9E63-0E6B-4DE560E97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65" y="1224000"/>
            <a:ext cx="11340000" cy="2602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BE92AF-1C67-E8F7-2982-DE20A34A4A74}"/>
              </a:ext>
            </a:extLst>
          </p:cNvPr>
          <p:cNvSpPr/>
          <p:nvPr/>
        </p:nvSpPr>
        <p:spPr bwMode="white">
          <a:xfrm>
            <a:off x="807779" y="2377344"/>
            <a:ext cx="4549950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4A78F2-BBD9-22A9-EB42-3A9BD13AF1BC}"/>
              </a:ext>
            </a:extLst>
          </p:cNvPr>
          <p:cNvSpPr/>
          <p:nvPr/>
        </p:nvSpPr>
        <p:spPr bwMode="white">
          <a:xfrm>
            <a:off x="807779" y="3206608"/>
            <a:ext cx="2980201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1F59A1C-4D34-7A56-7A93-091757587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263" y="4437112"/>
            <a:ext cx="26574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DD442-53A4-DDA0-3110-55B9E2369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652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ECE5AA-FD87-A5C3-E28A-C9C5BECDC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3" y="4221088"/>
            <a:ext cx="32289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21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5FD5B-77DD-C866-3B84-09373B854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278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8E54AD-E05D-C868-7D78-8DB68376316B}"/>
              </a:ext>
            </a:extLst>
          </p:cNvPr>
          <p:cNvSpPr/>
          <p:nvPr/>
        </p:nvSpPr>
        <p:spPr bwMode="white">
          <a:xfrm>
            <a:off x="813914" y="2320254"/>
            <a:ext cx="3181798" cy="53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D41FC-7D07-8132-6A7B-84E15331292B}"/>
              </a:ext>
            </a:extLst>
          </p:cNvPr>
          <p:cNvSpPr/>
          <p:nvPr/>
        </p:nvSpPr>
        <p:spPr bwMode="white">
          <a:xfrm>
            <a:off x="813914" y="3187727"/>
            <a:ext cx="3901878" cy="4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FC651E-88DA-6FB3-420E-3D1E6B245C4C}"/>
              </a:ext>
            </a:extLst>
          </p:cNvPr>
          <p:cNvSpPr/>
          <p:nvPr/>
        </p:nvSpPr>
        <p:spPr bwMode="white">
          <a:xfrm>
            <a:off x="813914" y="4055199"/>
            <a:ext cx="3253806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5B7AA0-229D-DBDB-BA35-99A139258C8E}"/>
              </a:ext>
            </a:extLst>
          </p:cNvPr>
          <p:cNvSpPr/>
          <p:nvPr/>
        </p:nvSpPr>
        <p:spPr bwMode="white">
          <a:xfrm>
            <a:off x="813914" y="4913138"/>
            <a:ext cx="4117902" cy="419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9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D806D-697E-056B-A9E6-DF35C7355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9086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DC2285-35C1-F36C-F832-71409703FC60}"/>
              </a:ext>
            </a:extLst>
          </p:cNvPr>
          <p:cNvSpPr/>
          <p:nvPr/>
        </p:nvSpPr>
        <p:spPr bwMode="white">
          <a:xfrm>
            <a:off x="813914" y="2319340"/>
            <a:ext cx="6998222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97DD08-D49F-0878-9C32-D71B505DD0D5}"/>
              </a:ext>
            </a:extLst>
          </p:cNvPr>
          <p:cNvSpPr/>
          <p:nvPr/>
        </p:nvSpPr>
        <p:spPr bwMode="white">
          <a:xfrm>
            <a:off x="813914" y="3176564"/>
            <a:ext cx="4405934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8D9DC1-0F93-E8FE-C6CD-114495EC17FC}"/>
              </a:ext>
            </a:extLst>
          </p:cNvPr>
          <p:cNvSpPr/>
          <p:nvPr/>
        </p:nvSpPr>
        <p:spPr bwMode="white">
          <a:xfrm>
            <a:off x="813914" y="4043312"/>
            <a:ext cx="3829870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A280E0-AD13-ED2F-BCCC-2D5B147724AF}"/>
              </a:ext>
            </a:extLst>
          </p:cNvPr>
          <p:cNvSpPr/>
          <p:nvPr/>
        </p:nvSpPr>
        <p:spPr bwMode="white">
          <a:xfrm>
            <a:off x="813914" y="4871961"/>
            <a:ext cx="3008765" cy="4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6136641-6B37-A6D3-48D4-506956108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462398"/>
            <a:ext cx="32289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44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B0876-61E2-D838-3A39-7B61A558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983EC-8BCF-0DA4-021C-AF26AB4BB0F4}"/>
              </a:ext>
            </a:extLst>
          </p:cNvPr>
          <p:cNvSpPr/>
          <p:nvPr/>
        </p:nvSpPr>
        <p:spPr bwMode="white">
          <a:xfrm>
            <a:off x="10271788" y="2532475"/>
            <a:ext cx="428463" cy="38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D1B2CD-57E9-7B9E-733F-27E07889B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7" r="56250"/>
          <a:stretch/>
        </p:blipFill>
        <p:spPr>
          <a:xfrm>
            <a:off x="4079776" y="4127477"/>
            <a:ext cx="4032448" cy="271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7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86F32-7847-ED3E-9802-6FF28512F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79D31-8046-4704-0B56-9B5EC43B8A1A}"/>
              </a:ext>
            </a:extLst>
          </p:cNvPr>
          <p:cNvSpPr/>
          <p:nvPr/>
        </p:nvSpPr>
        <p:spPr bwMode="white">
          <a:xfrm>
            <a:off x="5977632" y="3455939"/>
            <a:ext cx="771234" cy="4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2F0F2E-E1D2-C301-E52C-DFECAE632E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99" r="8532" b="7030"/>
          <a:stretch/>
        </p:blipFill>
        <p:spPr>
          <a:xfrm>
            <a:off x="4452637" y="4170048"/>
            <a:ext cx="3286725" cy="256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9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BFA08-ABCF-1B82-DE53-2EC29525A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286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E8E3B24-2662-4AA7-45A4-D75D50759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162" y="4365104"/>
            <a:ext cx="2733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33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93D4E-69BF-8EDD-1C32-7234F2C36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5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19F81-4A85-D68A-0E4F-12AF351E7FCD}"/>
              </a:ext>
            </a:extLst>
          </p:cNvPr>
          <p:cNvSpPr/>
          <p:nvPr/>
        </p:nvSpPr>
        <p:spPr bwMode="white">
          <a:xfrm>
            <a:off x="3594166" y="2463456"/>
            <a:ext cx="2551738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FC919-392A-3E6F-9971-149C24C8E756}"/>
              </a:ext>
            </a:extLst>
          </p:cNvPr>
          <p:cNvSpPr/>
          <p:nvPr/>
        </p:nvSpPr>
        <p:spPr bwMode="white">
          <a:xfrm>
            <a:off x="4317793" y="3397816"/>
            <a:ext cx="2047103" cy="5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1D9C8-0AFC-9146-24E8-753F82D1A8B2}"/>
              </a:ext>
            </a:extLst>
          </p:cNvPr>
          <p:cNvSpPr/>
          <p:nvPr/>
        </p:nvSpPr>
        <p:spPr bwMode="white">
          <a:xfrm>
            <a:off x="2470639" y="4560998"/>
            <a:ext cx="809319" cy="36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4E9F71-65B5-ED6F-86C1-0AA716D87C33}"/>
              </a:ext>
            </a:extLst>
          </p:cNvPr>
          <p:cNvSpPr/>
          <p:nvPr/>
        </p:nvSpPr>
        <p:spPr bwMode="white">
          <a:xfrm>
            <a:off x="4879556" y="4551464"/>
            <a:ext cx="742670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1858CB-6924-B3DA-4290-CB160345C284}"/>
              </a:ext>
            </a:extLst>
          </p:cNvPr>
          <p:cNvSpPr/>
          <p:nvPr/>
        </p:nvSpPr>
        <p:spPr bwMode="white">
          <a:xfrm>
            <a:off x="7059958" y="4475189"/>
            <a:ext cx="4136553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60144A-795F-DC7E-D641-AF8C0A2943D3}"/>
              </a:ext>
            </a:extLst>
          </p:cNvPr>
          <p:cNvSpPr/>
          <p:nvPr/>
        </p:nvSpPr>
        <p:spPr bwMode="white">
          <a:xfrm>
            <a:off x="813914" y="5438152"/>
            <a:ext cx="1704332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7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C584B-9C15-0FE3-3F60-15532E9F5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741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A87DF-F3FE-1581-0DE4-08E190CF16D7}"/>
              </a:ext>
            </a:extLst>
          </p:cNvPr>
          <p:cNvSpPr/>
          <p:nvPr/>
        </p:nvSpPr>
        <p:spPr bwMode="white">
          <a:xfrm>
            <a:off x="3851696" y="1313521"/>
            <a:ext cx="17895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BE6F64-F171-1EBE-22A1-36D559F1D056}"/>
              </a:ext>
            </a:extLst>
          </p:cNvPr>
          <p:cNvSpPr/>
          <p:nvPr/>
        </p:nvSpPr>
        <p:spPr bwMode="white">
          <a:xfrm>
            <a:off x="2483544" y="4193841"/>
            <a:ext cx="170094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5BF2C5-4146-5AB0-71BD-168732EC087A}"/>
              </a:ext>
            </a:extLst>
          </p:cNvPr>
          <p:cNvSpPr/>
          <p:nvPr/>
        </p:nvSpPr>
        <p:spPr bwMode="white">
          <a:xfrm>
            <a:off x="3375173" y="5244687"/>
            <a:ext cx="771234" cy="36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C759C7-B8C2-54C7-CEF7-95A0CA15B282}"/>
              </a:ext>
            </a:extLst>
          </p:cNvPr>
          <p:cNvSpPr/>
          <p:nvPr/>
        </p:nvSpPr>
        <p:spPr bwMode="white">
          <a:xfrm>
            <a:off x="4871864" y="5168392"/>
            <a:ext cx="5368247" cy="5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86DF34-BF7F-3205-CC0D-4611BEC57B95}"/>
              </a:ext>
            </a:extLst>
          </p:cNvPr>
          <p:cNvSpPr/>
          <p:nvPr/>
        </p:nvSpPr>
        <p:spPr bwMode="white">
          <a:xfrm>
            <a:off x="4571776" y="6122082"/>
            <a:ext cx="5773069" cy="5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C7CBE4A-9DD5-CFEE-D181-DF3558679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984041"/>
            <a:ext cx="27336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E0D13-2231-02AC-8F22-D77EBF8E7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123B9-6358-7392-7EE4-3A7E25E875ED}"/>
              </a:ext>
            </a:extLst>
          </p:cNvPr>
          <p:cNvSpPr/>
          <p:nvPr/>
        </p:nvSpPr>
        <p:spPr bwMode="white">
          <a:xfrm>
            <a:off x="912241" y="3389386"/>
            <a:ext cx="5399783" cy="4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6118CE-50C0-CA79-8282-50C4A24B5502}"/>
              </a:ext>
            </a:extLst>
          </p:cNvPr>
          <p:cNvSpPr/>
          <p:nvPr/>
        </p:nvSpPr>
        <p:spPr bwMode="white">
          <a:xfrm>
            <a:off x="921763" y="4362379"/>
            <a:ext cx="3518053" cy="41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4D5001-889E-78C9-EF80-30C982D3E7D1}"/>
              </a:ext>
            </a:extLst>
          </p:cNvPr>
          <p:cNvSpPr/>
          <p:nvPr/>
        </p:nvSpPr>
        <p:spPr bwMode="white">
          <a:xfrm>
            <a:off x="921762" y="5325833"/>
            <a:ext cx="4094117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331C630-7BAA-7D16-708F-8E9F8848F3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1625" y="3636390"/>
            <a:ext cx="30003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3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375FE-7EEF-CD29-810D-ED520F0CA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882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448EA9-64A7-6CC8-9A50-2A9D26CC99C0}"/>
              </a:ext>
            </a:extLst>
          </p:cNvPr>
          <p:cNvSpPr/>
          <p:nvPr/>
        </p:nvSpPr>
        <p:spPr bwMode="white">
          <a:xfrm>
            <a:off x="813914" y="2204864"/>
            <a:ext cx="3037782" cy="48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46C9F-3D78-8F96-6DAF-945C7D111D15}"/>
              </a:ext>
            </a:extLst>
          </p:cNvPr>
          <p:cNvSpPr/>
          <p:nvPr/>
        </p:nvSpPr>
        <p:spPr bwMode="white">
          <a:xfrm>
            <a:off x="813914" y="3142192"/>
            <a:ext cx="3973886" cy="48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01C92B-5F49-157A-61F7-10B0A11E53C8}"/>
              </a:ext>
            </a:extLst>
          </p:cNvPr>
          <p:cNvSpPr/>
          <p:nvPr/>
        </p:nvSpPr>
        <p:spPr bwMode="white">
          <a:xfrm>
            <a:off x="813914" y="3943824"/>
            <a:ext cx="3253806" cy="48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4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55A28-C992-621B-068A-CC1609DB2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3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D143A86-A52F-B699-D00F-93E36D85F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437112"/>
            <a:ext cx="26574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54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