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24" r:id="rId2"/>
    <p:sldId id="372" r:id="rId3"/>
    <p:sldId id="371" r:id="rId4"/>
    <p:sldId id="370" r:id="rId5"/>
    <p:sldId id="369" r:id="rId6"/>
    <p:sldId id="368" r:id="rId7"/>
    <p:sldId id="367" r:id="rId8"/>
    <p:sldId id="365" r:id="rId9"/>
    <p:sldId id="364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6" r:id="rId18"/>
    <p:sldId id="355" r:id="rId19"/>
    <p:sldId id="354" r:id="rId20"/>
    <p:sldId id="353" r:id="rId21"/>
    <p:sldId id="352" r:id="rId22"/>
    <p:sldId id="351" r:id="rId23"/>
    <p:sldId id="349" r:id="rId24"/>
    <p:sldId id="348" r:id="rId25"/>
    <p:sldId id="347" r:id="rId26"/>
    <p:sldId id="346" r:id="rId27"/>
    <p:sldId id="344" r:id="rId28"/>
    <p:sldId id="343" r:id="rId29"/>
    <p:sldId id="342" r:id="rId30"/>
    <p:sldId id="340" r:id="rId31"/>
    <p:sldId id="339" r:id="rId32"/>
    <p:sldId id="338" r:id="rId33"/>
    <p:sldId id="337" r:id="rId34"/>
    <p:sldId id="336" r:id="rId35"/>
    <p:sldId id="335" r:id="rId36"/>
    <p:sldId id="334" r:id="rId37"/>
    <p:sldId id="332" r:id="rId38"/>
    <p:sldId id="331" r:id="rId39"/>
    <p:sldId id="330" r:id="rId40"/>
    <p:sldId id="329" r:id="rId41"/>
    <p:sldId id="328" r:id="rId42"/>
    <p:sldId id="327" r:id="rId43"/>
    <p:sldId id="326" r:id="rId44"/>
    <p:sldId id="325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8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9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7D6324E-9B54-6291-39BB-F63D86B8A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3095625"/>
            <a:ext cx="40195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C84D6-C66D-C63D-55FE-CC1A96EB2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9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6A7FB7-6369-1EB3-C41E-C5CDA83ED77A}"/>
              </a:ext>
            </a:extLst>
          </p:cNvPr>
          <p:cNvSpPr/>
          <p:nvPr/>
        </p:nvSpPr>
        <p:spPr bwMode="white">
          <a:xfrm>
            <a:off x="10167052" y="1786012"/>
            <a:ext cx="199949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0D4E54-447C-8168-A900-2C36E1BEA6E8}"/>
              </a:ext>
            </a:extLst>
          </p:cNvPr>
          <p:cNvSpPr/>
          <p:nvPr/>
        </p:nvSpPr>
        <p:spPr bwMode="white">
          <a:xfrm>
            <a:off x="8112224" y="4186471"/>
            <a:ext cx="902737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5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067A0-306D-2820-0381-D874A1FBDA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761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D0152-E7A5-42F9-7455-09ED9E59E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71652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F36FD48-8114-6B74-A6C0-853EE4396F75}"/>
              </a:ext>
            </a:extLst>
          </p:cNvPr>
          <p:cNvSpPr/>
          <p:nvPr/>
        </p:nvSpPr>
        <p:spPr bwMode="white">
          <a:xfrm>
            <a:off x="2411537" y="2708921"/>
            <a:ext cx="6857390" cy="103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1D31794-0599-7819-F509-F789628FC41A}"/>
              </a:ext>
            </a:extLst>
          </p:cNvPr>
          <p:cNvSpPr/>
          <p:nvPr/>
        </p:nvSpPr>
        <p:spPr bwMode="white">
          <a:xfrm>
            <a:off x="2411537" y="4221088"/>
            <a:ext cx="1800199" cy="86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1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98D44-5E5E-C083-22F0-0E603216F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84530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5FBA50-85DA-18A8-9267-DCFC9C096D6B}"/>
              </a:ext>
            </a:extLst>
          </p:cNvPr>
          <p:cNvSpPr/>
          <p:nvPr/>
        </p:nvSpPr>
        <p:spPr bwMode="white">
          <a:xfrm>
            <a:off x="813914" y="2924944"/>
            <a:ext cx="8726414" cy="100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79ED09B-D672-7F18-A36E-020C4A8E58A7}"/>
              </a:ext>
            </a:extLst>
          </p:cNvPr>
          <p:cNvSpPr/>
          <p:nvPr/>
        </p:nvSpPr>
        <p:spPr bwMode="white">
          <a:xfrm>
            <a:off x="2555552" y="4269459"/>
            <a:ext cx="3672408" cy="100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304B41A-72AD-470A-6264-5050044BBC41}"/>
              </a:ext>
            </a:extLst>
          </p:cNvPr>
          <p:cNvSpPr/>
          <p:nvPr/>
        </p:nvSpPr>
        <p:spPr bwMode="white">
          <a:xfrm>
            <a:off x="2555552" y="5633045"/>
            <a:ext cx="1590855" cy="100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90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6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98C73-68A9-01A6-C336-94C07E736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52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8110C-E6D0-FA21-0D18-827DCFDDC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36" y="1224000"/>
            <a:ext cx="11340000" cy="530295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9C2554-1C65-DE9C-81FB-B4F36375D4AE}"/>
              </a:ext>
            </a:extLst>
          </p:cNvPr>
          <p:cNvSpPr/>
          <p:nvPr/>
        </p:nvSpPr>
        <p:spPr bwMode="white">
          <a:xfrm>
            <a:off x="802650" y="2852936"/>
            <a:ext cx="8582398" cy="54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B195F86-1B32-586A-4E35-3BCE2A2614FD}"/>
              </a:ext>
            </a:extLst>
          </p:cNvPr>
          <p:cNvSpPr/>
          <p:nvPr/>
        </p:nvSpPr>
        <p:spPr bwMode="white">
          <a:xfrm>
            <a:off x="802650" y="3789639"/>
            <a:ext cx="7574286" cy="38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267698-484C-CB7B-AA42-11C37E1990F9}"/>
              </a:ext>
            </a:extLst>
          </p:cNvPr>
          <p:cNvSpPr/>
          <p:nvPr/>
        </p:nvSpPr>
        <p:spPr bwMode="white">
          <a:xfrm>
            <a:off x="802650" y="4619418"/>
            <a:ext cx="4045894" cy="4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557A5AF-2601-3AD6-25D4-E94A2C85A7A0}"/>
              </a:ext>
            </a:extLst>
          </p:cNvPr>
          <p:cNvSpPr/>
          <p:nvPr/>
        </p:nvSpPr>
        <p:spPr bwMode="white">
          <a:xfrm>
            <a:off x="802650" y="5487348"/>
            <a:ext cx="5630070" cy="103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46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8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C779D-26D0-C82B-4A97-86C8CE0CF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18677-397F-9683-6616-939B4577F7F7}"/>
              </a:ext>
            </a:extLst>
          </p:cNvPr>
          <p:cNvSpPr/>
          <p:nvPr/>
        </p:nvSpPr>
        <p:spPr bwMode="white">
          <a:xfrm>
            <a:off x="10309874" y="4026690"/>
            <a:ext cx="361813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41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32F4B-630A-7466-8CBF-0CA94C8C6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1224FE-72C5-1495-10D7-F4EADCF71D6B}"/>
              </a:ext>
            </a:extLst>
          </p:cNvPr>
          <p:cNvSpPr/>
          <p:nvPr/>
        </p:nvSpPr>
        <p:spPr bwMode="white">
          <a:xfrm>
            <a:off x="10233702" y="2950385"/>
            <a:ext cx="428463" cy="38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19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1FD9A-3C70-5C70-6A8D-655096D67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0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B79F11-DD08-3653-66EE-38AB6216F38E}"/>
              </a:ext>
            </a:extLst>
          </p:cNvPr>
          <p:cNvSpPr/>
          <p:nvPr/>
        </p:nvSpPr>
        <p:spPr bwMode="white">
          <a:xfrm>
            <a:off x="8196120" y="2914978"/>
            <a:ext cx="333249" cy="38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77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F854E-1E05-D653-F22E-9969D60DD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8124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0C4130-9962-439D-122D-928AF293F857}"/>
              </a:ext>
            </a:extLst>
          </p:cNvPr>
          <p:cNvSpPr/>
          <p:nvPr/>
        </p:nvSpPr>
        <p:spPr bwMode="white">
          <a:xfrm>
            <a:off x="7752184" y="2177617"/>
            <a:ext cx="720080" cy="109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76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1A117-E469-AFF3-DF39-92ACA4439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57914"/>
            <a:ext cx="11340000" cy="134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24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8B570-8C6D-A6AD-1E41-3F8CA42BF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801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6DF8D8-02A3-0EEB-2032-12911D90C6DC}"/>
              </a:ext>
            </a:extLst>
          </p:cNvPr>
          <p:cNvSpPr/>
          <p:nvPr/>
        </p:nvSpPr>
        <p:spPr bwMode="white">
          <a:xfrm>
            <a:off x="1169318" y="3763511"/>
            <a:ext cx="7662985" cy="4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687DD3-DDA0-FB1A-0516-9B395AC21ECC}"/>
              </a:ext>
            </a:extLst>
          </p:cNvPr>
          <p:cNvSpPr/>
          <p:nvPr/>
        </p:nvSpPr>
        <p:spPr bwMode="white">
          <a:xfrm>
            <a:off x="1169318" y="4611346"/>
            <a:ext cx="8671097" cy="4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40161A-C87F-588C-97C8-FBBCF4050E45}"/>
              </a:ext>
            </a:extLst>
          </p:cNvPr>
          <p:cNvSpPr/>
          <p:nvPr/>
        </p:nvSpPr>
        <p:spPr bwMode="white">
          <a:xfrm>
            <a:off x="1159798" y="5478234"/>
            <a:ext cx="10336802" cy="136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56BD4-B4BF-55FC-8FBD-C0D568031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73" y="1224000"/>
            <a:ext cx="11340000" cy="4755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BC7A8-B658-2D82-F019-3ACD5A852641}"/>
              </a:ext>
            </a:extLst>
          </p:cNvPr>
          <p:cNvSpPr/>
          <p:nvPr/>
        </p:nvSpPr>
        <p:spPr bwMode="white">
          <a:xfrm>
            <a:off x="834987" y="2843984"/>
            <a:ext cx="8006334" cy="42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3DA92A-6CDA-232E-3E18-2F8E79E08B29}"/>
              </a:ext>
            </a:extLst>
          </p:cNvPr>
          <p:cNvSpPr/>
          <p:nvPr/>
        </p:nvSpPr>
        <p:spPr bwMode="white">
          <a:xfrm>
            <a:off x="834987" y="3682564"/>
            <a:ext cx="8294366" cy="4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EFAB71-5B72-F260-F72B-142A58C2F830}"/>
              </a:ext>
            </a:extLst>
          </p:cNvPr>
          <p:cNvSpPr/>
          <p:nvPr/>
        </p:nvSpPr>
        <p:spPr bwMode="white">
          <a:xfrm>
            <a:off x="834987" y="4549732"/>
            <a:ext cx="10166574" cy="142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27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D204A-47DF-772D-4984-193185918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29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C083ED-39B9-B56C-7C43-FA9A9F4B9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77072"/>
            <a:ext cx="11340000" cy="174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068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1D32A-5C25-508D-078A-1BEEAB8EC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1" y="1224000"/>
            <a:ext cx="11340000" cy="358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90A5E-9D35-0EB7-8B9A-9CD942073DE0}"/>
              </a:ext>
            </a:extLst>
          </p:cNvPr>
          <p:cNvSpPr/>
          <p:nvPr/>
        </p:nvSpPr>
        <p:spPr bwMode="white">
          <a:xfrm>
            <a:off x="9964478" y="4191949"/>
            <a:ext cx="371335" cy="38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88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8C81AB-4010-2177-66EB-E3EA4E90E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95" y="1224000"/>
            <a:ext cx="11340000" cy="293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00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FBBBE-68A9-D4F1-FC0A-7DF504CC8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BC6310-7242-1F04-EB26-881A73C79C39}"/>
              </a:ext>
            </a:extLst>
          </p:cNvPr>
          <p:cNvSpPr/>
          <p:nvPr/>
        </p:nvSpPr>
        <p:spPr bwMode="white">
          <a:xfrm>
            <a:off x="4996926" y="6023072"/>
            <a:ext cx="580806" cy="38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27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7FD88-66F5-0D3A-6509-B67E55CC2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347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37F62E5-DC82-FA8C-209F-3B5803FAD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0" r="25071" b="4026"/>
          <a:stretch/>
        </p:blipFill>
        <p:spPr>
          <a:xfrm>
            <a:off x="5375920" y="4149080"/>
            <a:ext cx="6552728" cy="238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2666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8D851-2A1E-E27F-C152-95416A3E3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75260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BA0F98-B977-F468-654D-A833E8183B60}"/>
              </a:ext>
            </a:extLst>
          </p:cNvPr>
          <p:cNvSpPr/>
          <p:nvPr/>
        </p:nvSpPr>
        <p:spPr bwMode="white">
          <a:xfrm>
            <a:off x="813914" y="2805048"/>
            <a:ext cx="2704080" cy="4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A6C063-574E-87AC-697C-10AA2926B62C}"/>
              </a:ext>
            </a:extLst>
          </p:cNvPr>
          <p:cNvSpPr/>
          <p:nvPr/>
        </p:nvSpPr>
        <p:spPr bwMode="white">
          <a:xfrm>
            <a:off x="813914" y="3586048"/>
            <a:ext cx="9873702" cy="4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15B1F2-5A72-D7FE-D93C-22D23395E447}"/>
              </a:ext>
            </a:extLst>
          </p:cNvPr>
          <p:cNvSpPr/>
          <p:nvPr/>
        </p:nvSpPr>
        <p:spPr bwMode="white">
          <a:xfrm>
            <a:off x="813914" y="4414669"/>
            <a:ext cx="5990110" cy="4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DAFFB1-94D8-75B5-B2BB-6FCDCE86D4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0" r="25071" b="4026"/>
          <a:stretch/>
        </p:blipFill>
        <p:spPr>
          <a:xfrm>
            <a:off x="6804024" y="4792462"/>
            <a:ext cx="5052616" cy="184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4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3262A-F90E-3AF4-10FD-A7184664D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7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F37974-1ED5-8532-A7F9-9D686E5B4B10}"/>
              </a:ext>
            </a:extLst>
          </p:cNvPr>
          <p:cNvSpPr/>
          <p:nvPr/>
        </p:nvSpPr>
        <p:spPr bwMode="white">
          <a:xfrm>
            <a:off x="10271788" y="4319776"/>
            <a:ext cx="428463" cy="38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05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39C33-6A1F-02F8-423C-2D7597990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8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72124-3EED-A755-F289-A7A4702D5D1B}"/>
              </a:ext>
            </a:extLst>
          </p:cNvPr>
          <p:cNvSpPr/>
          <p:nvPr/>
        </p:nvSpPr>
        <p:spPr bwMode="white">
          <a:xfrm>
            <a:off x="10271788" y="1729375"/>
            <a:ext cx="371334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2A345A-B07E-21F2-4325-889E3AD3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2956"/>
            <a:ext cx="11340000" cy="3237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D33BC8-68B7-A8B1-7F37-A8D6F3BF21B7}"/>
              </a:ext>
            </a:extLst>
          </p:cNvPr>
          <p:cNvSpPr/>
          <p:nvPr/>
        </p:nvSpPr>
        <p:spPr bwMode="white">
          <a:xfrm>
            <a:off x="8272292" y="5169394"/>
            <a:ext cx="761712" cy="38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B2FDBB-1A85-E772-B5F3-D227CF493B9E}"/>
              </a:ext>
            </a:extLst>
          </p:cNvPr>
          <p:cNvSpPr/>
          <p:nvPr/>
        </p:nvSpPr>
        <p:spPr bwMode="white">
          <a:xfrm>
            <a:off x="7680176" y="6016897"/>
            <a:ext cx="1872208" cy="4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28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42247-8BA4-2462-A117-983BF2783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24000"/>
            <a:ext cx="11340000" cy="47934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F5DC05B-008C-3D6A-1F4B-8276F228D5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16" y="5373216"/>
            <a:ext cx="751732" cy="100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3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D2B1C-F8A0-9238-15C6-CD5B161D5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92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BF8CB-E44A-4386-895C-2AFF56543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013E2B-DA1F-6542-48D7-974A9183F309}"/>
              </a:ext>
            </a:extLst>
          </p:cNvPr>
          <p:cNvSpPr/>
          <p:nvPr/>
        </p:nvSpPr>
        <p:spPr bwMode="white">
          <a:xfrm>
            <a:off x="9264353" y="2425864"/>
            <a:ext cx="1152128" cy="100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66A9AD-7760-7CFA-F8F5-CEBC0EC39ED2}"/>
              </a:ext>
            </a:extLst>
          </p:cNvPr>
          <p:cNvSpPr/>
          <p:nvPr/>
        </p:nvSpPr>
        <p:spPr bwMode="white">
          <a:xfrm>
            <a:off x="1197884" y="3789040"/>
            <a:ext cx="1297716" cy="112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0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AD8FF-9463-FE00-8BFA-BC5BBED16E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15" y="980728"/>
            <a:ext cx="11340000" cy="58124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0C02A5-04C4-0921-8BAE-C36B0668CD1E}"/>
              </a:ext>
            </a:extLst>
          </p:cNvPr>
          <p:cNvSpPr/>
          <p:nvPr/>
        </p:nvSpPr>
        <p:spPr bwMode="white">
          <a:xfrm>
            <a:off x="2150412" y="2465649"/>
            <a:ext cx="1142569" cy="117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14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8AF6D-CB2C-9FBD-3EAB-FE26ABCBD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82" y="1224000"/>
            <a:ext cx="11340000" cy="3621130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147E92A-5210-5C9D-B801-0595461899F4}"/>
              </a:ext>
            </a:extLst>
          </p:cNvPr>
          <p:cNvSpPr/>
          <p:nvPr/>
        </p:nvSpPr>
        <p:spPr bwMode="white">
          <a:xfrm>
            <a:off x="851583" y="2382932"/>
            <a:ext cx="6617380" cy="90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A1F985E-B738-0E5E-1BF1-B30A36E4F6C2}"/>
              </a:ext>
            </a:extLst>
          </p:cNvPr>
          <p:cNvSpPr/>
          <p:nvPr/>
        </p:nvSpPr>
        <p:spPr bwMode="white">
          <a:xfrm>
            <a:off x="851582" y="3717032"/>
            <a:ext cx="6246045" cy="90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8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B10C5-D11D-095D-7F76-0BC1E19DF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53" y="1224000"/>
            <a:ext cx="11340000" cy="4097739"/>
          </a:xfrm>
          <a:prstGeom prst="rect">
            <a:avLst/>
          </a:prstGeom>
        </p:spPr>
      </p:pic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109D6B7A-D730-BEE2-29ED-84C6A5689BF2}"/>
              </a:ext>
            </a:extLst>
          </p:cNvPr>
          <p:cNvSpPr/>
          <p:nvPr/>
        </p:nvSpPr>
        <p:spPr bwMode="white">
          <a:xfrm>
            <a:off x="803967" y="4149081"/>
            <a:ext cx="382987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07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72312-6433-443A-DCE7-0E9569F66A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56" y="1224000"/>
            <a:ext cx="11340000" cy="4136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4E5F82-98A5-F4D2-4C5F-8AE222BEBCA6}"/>
              </a:ext>
            </a:extLst>
          </p:cNvPr>
          <p:cNvSpPr/>
          <p:nvPr/>
        </p:nvSpPr>
        <p:spPr bwMode="white">
          <a:xfrm>
            <a:off x="817170" y="2243726"/>
            <a:ext cx="6998222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FA6DFE-5375-D63E-F553-8840A8E80A4B}"/>
              </a:ext>
            </a:extLst>
          </p:cNvPr>
          <p:cNvSpPr/>
          <p:nvPr/>
        </p:nvSpPr>
        <p:spPr bwMode="white">
          <a:xfrm>
            <a:off x="817170" y="3053789"/>
            <a:ext cx="2961158" cy="4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289665-FDB7-75C3-3D97-261E4C4C4B9A}"/>
              </a:ext>
            </a:extLst>
          </p:cNvPr>
          <p:cNvSpPr/>
          <p:nvPr/>
        </p:nvSpPr>
        <p:spPr bwMode="white">
          <a:xfrm>
            <a:off x="817170" y="3882913"/>
            <a:ext cx="7790310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DF66BC-39C2-CD58-6FB1-D5C4D0D78550}"/>
              </a:ext>
            </a:extLst>
          </p:cNvPr>
          <p:cNvSpPr/>
          <p:nvPr/>
        </p:nvSpPr>
        <p:spPr bwMode="white">
          <a:xfrm>
            <a:off x="817170" y="4712036"/>
            <a:ext cx="6206134" cy="4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4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9F3E9A-0482-42A4-842E-C8EDF04FD7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60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B447B3C-F0D4-D1A7-E026-C187AE92DA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42608"/>
            <a:ext cx="11340000" cy="87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377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59426-B5E6-0F0C-87DC-CE8283898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372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00FFE-113F-DBA1-3F87-747493F59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37" y="1224000"/>
            <a:ext cx="11340000" cy="419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6327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BCF2B-28BC-BDDF-64CC-7C3CB1096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76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180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BFF0B-AEB2-E8C8-0D41-263AF493E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92"/>
            <a:ext cx="11340000" cy="476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858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5DC95-300C-E97D-B689-4483636ED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2673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0BE3F-275B-468C-E20E-A6D542C37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55" y="1224000"/>
            <a:ext cx="11340000" cy="454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4063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9E475-9C51-FCB2-3740-A16EBE827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7860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6E5CF1-9A90-3AC0-D885-9B9B2C55986B}"/>
              </a:ext>
            </a:extLst>
          </p:cNvPr>
          <p:cNvSpPr/>
          <p:nvPr/>
        </p:nvSpPr>
        <p:spPr bwMode="white">
          <a:xfrm>
            <a:off x="813914" y="2996952"/>
            <a:ext cx="7358262" cy="117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482B5BC-931A-3DE5-23C8-8C3811BEE25C}"/>
              </a:ext>
            </a:extLst>
          </p:cNvPr>
          <p:cNvSpPr/>
          <p:nvPr/>
        </p:nvSpPr>
        <p:spPr bwMode="white">
          <a:xfrm>
            <a:off x="813914" y="4445055"/>
            <a:ext cx="2532695" cy="4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75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C50B1-19CA-E5D7-C9B1-06ED59645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4378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C06D4E-D00D-18C4-D594-660D4479495B}"/>
              </a:ext>
            </a:extLst>
          </p:cNvPr>
          <p:cNvSpPr/>
          <p:nvPr/>
        </p:nvSpPr>
        <p:spPr bwMode="white">
          <a:xfrm>
            <a:off x="813914" y="2214366"/>
            <a:ext cx="6638182" cy="4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38C457-B035-D13B-C823-8929C93B9EBB}"/>
              </a:ext>
            </a:extLst>
          </p:cNvPr>
          <p:cNvSpPr/>
          <p:nvPr/>
        </p:nvSpPr>
        <p:spPr bwMode="white">
          <a:xfrm>
            <a:off x="813914" y="3023801"/>
            <a:ext cx="7790310" cy="42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85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B3D00-3C40-3083-5A1D-A0EF4A217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5956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5CB654-ED98-3179-76EA-CDF6AA219F17}"/>
              </a:ext>
            </a:extLst>
          </p:cNvPr>
          <p:cNvSpPr/>
          <p:nvPr/>
        </p:nvSpPr>
        <p:spPr bwMode="white">
          <a:xfrm>
            <a:off x="813914" y="3063462"/>
            <a:ext cx="2580302" cy="42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A67054-2ACF-8546-644C-560A7B2E3A8D}"/>
              </a:ext>
            </a:extLst>
          </p:cNvPr>
          <p:cNvSpPr/>
          <p:nvPr/>
        </p:nvSpPr>
        <p:spPr bwMode="white">
          <a:xfrm>
            <a:off x="813914" y="3883118"/>
            <a:ext cx="8797783" cy="4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14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F2E9F-2A7D-C6F9-5F96-889C00B17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8179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39AA34-7A5B-293F-3FDF-416E98A268EA}"/>
              </a:ext>
            </a:extLst>
          </p:cNvPr>
          <p:cNvSpPr/>
          <p:nvPr/>
        </p:nvSpPr>
        <p:spPr bwMode="white">
          <a:xfrm>
            <a:off x="10328916" y="5428666"/>
            <a:ext cx="342770" cy="39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0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3B479-89B0-A82D-7D22-684009A23D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3B16A9-5EC7-5A9D-6DE8-71CC4930A251}"/>
              </a:ext>
            </a:extLst>
          </p:cNvPr>
          <p:cNvSpPr/>
          <p:nvPr/>
        </p:nvSpPr>
        <p:spPr bwMode="white">
          <a:xfrm>
            <a:off x="10300352" y="2989337"/>
            <a:ext cx="333249" cy="38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21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B5B51-723A-744F-1220-32F967F23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303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48B783-68E0-92FD-D2CC-1C886C44FA94}"/>
              </a:ext>
            </a:extLst>
          </p:cNvPr>
          <p:cNvSpPr/>
          <p:nvPr/>
        </p:nvSpPr>
        <p:spPr bwMode="white">
          <a:xfrm>
            <a:off x="10243224" y="2236610"/>
            <a:ext cx="428463" cy="39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98C3AE-2601-1755-661F-075F0047A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1088"/>
            <a:ext cx="11340000" cy="25035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C2AED4-2AF9-FF30-2CE9-5CBF8B59B249}"/>
              </a:ext>
            </a:extLst>
          </p:cNvPr>
          <p:cNvSpPr/>
          <p:nvPr/>
        </p:nvSpPr>
        <p:spPr bwMode="white">
          <a:xfrm>
            <a:off x="3647728" y="6036650"/>
            <a:ext cx="682699" cy="37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25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8FFC8-C5DB-634F-05F1-459540888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3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EE71DE-8AC8-B130-37B4-7F3B868E2348}"/>
              </a:ext>
            </a:extLst>
          </p:cNvPr>
          <p:cNvSpPr/>
          <p:nvPr/>
        </p:nvSpPr>
        <p:spPr bwMode="white">
          <a:xfrm>
            <a:off x="2063552" y="3789040"/>
            <a:ext cx="1656184" cy="104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56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9430A-31AD-2E99-5270-C547B81CF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6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BBABB4-90F6-8471-4756-8BF20D8D42F2}"/>
              </a:ext>
            </a:extLst>
          </p:cNvPr>
          <p:cNvSpPr/>
          <p:nvPr/>
        </p:nvSpPr>
        <p:spPr bwMode="white">
          <a:xfrm>
            <a:off x="10309874" y="2824418"/>
            <a:ext cx="371334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98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