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19B52DD-789E-EB5F-D9B4-A140D4DF9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895600"/>
            <a:ext cx="79724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E61FB-AE47-B64C-427B-89003B1CA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21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58071F-5E6B-713C-5804-04986476D1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36150"/>
            <a:ext cx="11340000" cy="3269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09F37-C19C-25D7-DC17-8B6C882B093A}"/>
              </a:ext>
            </a:extLst>
          </p:cNvPr>
          <p:cNvSpPr/>
          <p:nvPr/>
        </p:nvSpPr>
        <p:spPr bwMode="white">
          <a:xfrm>
            <a:off x="1017354" y="2750529"/>
            <a:ext cx="6845893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240CB-3445-39B1-4414-4AC2996B1667}"/>
              </a:ext>
            </a:extLst>
          </p:cNvPr>
          <p:cNvSpPr/>
          <p:nvPr/>
        </p:nvSpPr>
        <p:spPr bwMode="white">
          <a:xfrm>
            <a:off x="1017354" y="3411554"/>
            <a:ext cx="6845893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F1C80E-07D8-3B22-8F49-E57214F15703}"/>
              </a:ext>
            </a:extLst>
          </p:cNvPr>
          <p:cNvSpPr/>
          <p:nvPr/>
        </p:nvSpPr>
        <p:spPr bwMode="white">
          <a:xfrm>
            <a:off x="1017354" y="4026986"/>
            <a:ext cx="6845893" cy="343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6678B9-2C16-2415-59D2-6FCCB4BAF774}"/>
              </a:ext>
            </a:extLst>
          </p:cNvPr>
          <p:cNvSpPr/>
          <p:nvPr/>
        </p:nvSpPr>
        <p:spPr bwMode="white">
          <a:xfrm>
            <a:off x="1017354" y="4756748"/>
            <a:ext cx="6845893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3DC408-48D5-064C-2E86-D74E02279594}"/>
              </a:ext>
            </a:extLst>
          </p:cNvPr>
          <p:cNvSpPr/>
          <p:nvPr/>
        </p:nvSpPr>
        <p:spPr bwMode="white">
          <a:xfrm>
            <a:off x="1017354" y="5372179"/>
            <a:ext cx="6845893" cy="53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5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7C3E7-2288-B267-1B8C-A560F91B4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1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62F01C-5193-E3CF-C26C-7EF539CCD3F8}"/>
              </a:ext>
            </a:extLst>
          </p:cNvPr>
          <p:cNvSpPr/>
          <p:nvPr/>
        </p:nvSpPr>
        <p:spPr bwMode="white">
          <a:xfrm>
            <a:off x="978891" y="4005064"/>
            <a:ext cx="482907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C0A6C48-A5D4-83FC-D472-93A904435714}"/>
              </a:ext>
            </a:extLst>
          </p:cNvPr>
          <p:cNvSpPr/>
          <p:nvPr/>
        </p:nvSpPr>
        <p:spPr bwMode="white">
          <a:xfrm>
            <a:off x="978891" y="5085184"/>
            <a:ext cx="4829077" cy="53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81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0E330-A196-D518-73C2-5DA97E23B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8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654F25-C213-0B01-C29F-4728E413C482}"/>
              </a:ext>
            </a:extLst>
          </p:cNvPr>
          <p:cNvSpPr/>
          <p:nvPr/>
        </p:nvSpPr>
        <p:spPr bwMode="white">
          <a:xfrm>
            <a:off x="321914" y="2348880"/>
            <a:ext cx="555806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C32665-A8CA-F18F-2C7A-BF3D3E706A39}"/>
              </a:ext>
            </a:extLst>
          </p:cNvPr>
          <p:cNvSpPr/>
          <p:nvPr/>
        </p:nvSpPr>
        <p:spPr bwMode="white">
          <a:xfrm>
            <a:off x="321914" y="3429000"/>
            <a:ext cx="555806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4BBD5C-D469-906F-64E7-5ED72F7E2479}"/>
              </a:ext>
            </a:extLst>
          </p:cNvPr>
          <p:cNvSpPr/>
          <p:nvPr/>
        </p:nvSpPr>
        <p:spPr bwMode="white">
          <a:xfrm>
            <a:off x="321914" y="4027801"/>
            <a:ext cx="555806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1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C526A-702C-19B0-D96A-31BCEF106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1161400"/>
            <a:ext cx="10440000" cy="57360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357C3-4724-50C4-2A13-0B315A4911FC}"/>
              </a:ext>
            </a:extLst>
          </p:cNvPr>
          <p:cNvSpPr/>
          <p:nvPr/>
        </p:nvSpPr>
        <p:spPr bwMode="white">
          <a:xfrm>
            <a:off x="911424" y="4365104"/>
            <a:ext cx="51125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623B8EB-345E-5DF4-4AB8-6B54011B1A95}"/>
              </a:ext>
            </a:extLst>
          </p:cNvPr>
          <p:cNvSpPr/>
          <p:nvPr/>
        </p:nvSpPr>
        <p:spPr bwMode="white">
          <a:xfrm>
            <a:off x="911424" y="5445224"/>
            <a:ext cx="59766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8BA2328-7047-F0DE-36A1-ABEBE079F506}"/>
              </a:ext>
            </a:extLst>
          </p:cNvPr>
          <p:cNvSpPr/>
          <p:nvPr/>
        </p:nvSpPr>
        <p:spPr bwMode="white">
          <a:xfrm>
            <a:off x="911424" y="6381329"/>
            <a:ext cx="5976664" cy="42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50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C9FD3-01C3-4FC6-9CAB-3231DA88A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926A2E-4B6F-4CD3-3E9E-42D8517751F0}"/>
              </a:ext>
            </a:extLst>
          </p:cNvPr>
          <p:cNvSpPr/>
          <p:nvPr/>
        </p:nvSpPr>
        <p:spPr bwMode="white">
          <a:xfrm>
            <a:off x="988413" y="3723079"/>
            <a:ext cx="4827355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396549-5773-D733-F276-F444D98BAC89}"/>
              </a:ext>
            </a:extLst>
          </p:cNvPr>
          <p:cNvSpPr/>
          <p:nvPr/>
        </p:nvSpPr>
        <p:spPr bwMode="white">
          <a:xfrm>
            <a:off x="1036020" y="4514772"/>
            <a:ext cx="4741662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04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A81C4-54C1-FBF7-9088-826CF7093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1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2ADBA-01BF-6526-9233-F88BCB70B68B}"/>
              </a:ext>
            </a:extLst>
          </p:cNvPr>
          <p:cNvSpPr/>
          <p:nvPr/>
        </p:nvSpPr>
        <p:spPr bwMode="white">
          <a:xfrm>
            <a:off x="321914" y="2492897"/>
            <a:ext cx="4909990" cy="47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B047DC-C775-0833-5EAD-413E9C820D72}"/>
              </a:ext>
            </a:extLst>
          </p:cNvPr>
          <p:cNvSpPr/>
          <p:nvPr/>
        </p:nvSpPr>
        <p:spPr bwMode="white">
          <a:xfrm>
            <a:off x="321914" y="3385943"/>
            <a:ext cx="5322468" cy="47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15C1FD-84C6-8961-D706-F168E8BFB54A}"/>
              </a:ext>
            </a:extLst>
          </p:cNvPr>
          <p:cNvSpPr/>
          <p:nvPr/>
        </p:nvSpPr>
        <p:spPr bwMode="white">
          <a:xfrm>
            <a:off x="321914" y="4185956"/>
            <a:ext cx="3685854" cy="9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8C66DC-EAAC-F95D-7213-D4D57EA2BF21}"/>
              </a:ext>
            </a:extLst>
          </p:cNvPr>
          <p:cNvSpPr/>
          <p:nvPr/>
        </p:nvSpPr>
        <p:spPr bwMode="white">
          <a:xfrm>
            <a:off x="321914" y="5385979"/>
            <a:ext cx="3199193" cy="8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29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A5BF0-AED6-594E-CAFD-146CB9EE5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78EA2-A31A-72FB-B790-7649490B701E}"/>
              </a:ext>
            </a:extLst>
          </p:cNvPr>
          <p:cNvSpPr/>
          <p:nvPr/>
        </p:nvSpPr>
        <p:spPr bwMode="white">
          <a:xfrm>
            <a:off x="988413" y="2816992"/>
            <a:ext cx="6115699" cy="34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367A49-9261-8518-D8B2-371818A1FA5F}"/>
              </a:ext>
            </a:extLst>
          </p:cNvPr>
          <p:cNvSpPr/>
          <p:nvPr/>
        </p:nvSpPr>
        <p:spPr bwMode="white">
          <a:xfrm>
            <a:off x="988413" y="3429001"/>
            <a:ext cx="3667427" cy="80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02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3B78E-8F8B-D6AB-9D01-BCD6EC316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74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89719-0734-CE2A-5EE9-7C1735424E68}"/>
              </a:ext>
            </a:extLst>
          </p:cNvPr>
          <p:cNvSpPr/>
          <p:nvPr/>
        </p:nvSpPr>
        <p:spPr bwMode="white">
          <a:xfrm>
            <a:off x="321914" y="2564904"/>
            <a:ext cx="3613846" cy="70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CE00A2-A627-330D-D42A-9127F01ABE2E}"/>
              </a:ext>
            </a:extLst>
          </p:cNvPr>
          <p:cNvSpPr/>
          <p:nvPr/>
        </p:nvSpPr>
        <p:spPr bwMode="white">
          <a:xfrm>
            <a:off x="321914" y="3595966"/>
            <a:ext cx="2821758" cy="84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1091604-C5D5-F501-05F3-C7A31922F46A}"/>
              </a:ext>
            </a:extLst>
          </p:cNvPr>
          <p:cNvSpPr/>
          <p:nvPr/>
        </p:nvSpPr>
        <p:spPr bwMode="white">
          <a:xfrm>
            <a:off x="321914" y="4792854"/>
            <a:ext cx="2101678" cy="84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D9A7231-8423-A379-4847-79A1E0FAAB1B}"/>
              </a:ext>
            </a:extLst>
          </p:cNvPr>
          <p:cNvSpPr/>
          <p:nvPr/>
        </p:nvSpPr>
        <p:spPr bwMode="white">
          <a:xfrm>
            <a:off x="321914" y="5860287"/>
            <a:ext cx="1525614" cy="84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89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8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296CA-77BA-82D1-A763-41788310A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2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50F1E-47EC-787D-44E7-F4AA90C51CDA}"/>
              </a:ext>
            </a:extLst>
          </p:cNvPr>
          <p:cNvSpPr/>
          <p:nvPr/>
        </p:nvSpPr>
        <p:spPr bwMode="white">
          <a:xfrm>
            <a:off x="4655840" y="3720501"/>
            <a:ext cx="1255141" cy="4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38CFA8-E309-442A-AA0D-B2D88D364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4" t="76650" r="37136" b="1959"/>
          <a:stretch/>
        </p:blipFill>
        <p:spPr>
          <a:xfrm>
            <a:off x="4151784" y="4581128"/>
            <a:ext cx="388843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6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CA43D-0386-A31E-33CE-286B12570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79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AEFF8-C800-70C5-8402-36B459862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32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D754BD-6CE3-0974-4729-4FD8B7D45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50"/>
          <a:stretch/>
        </p:blipFill>
        <p:spPr>
          <a:xfrm>
            <a:off x="360000" y="1924497"/>
            <a:ext cx="10097532" cy="37467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E1974-157F-5284-D9C2-5202037F147C}"/>
              </a:ext>
            </a:extLst>
          </p:cNvPr>
          <p:cNvSpPr/>
          <p:nvPr/>
        </p:nvSpPr>
        <p:spPr bwMode="white">
          <a:xfrm>
            <a:off x="9575799" y="2068653"/>
            <a:ext cx="245867" cy="2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7D6C4A-A5EF-1DEE-3FFE-5E7F098AD950}"/>
              </a:ext>
            </a:extLst>
          </p:cNvPr>
          <p:cNvSpPr/>
          <p:nvPr/>
        </p:nvSpPr>
        <p:spPr bwMode="white">
          <a:xfrm>
            <a:off x="9575799" y="4544745"/>
            <a:ext cx="245867" cy="2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3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8F206-DD7B-195B-D11B-CFA907625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49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26F02-7107-8C5A-9A1A-B83527438E88}"/>
              </a:ext>
            </a:extLst>
          </p:cNvPr>
          <p:cNvSpPr/>
          <p:nvPr/>
        </p:nvSpPr>
        <p:spPr bwMode="white">
          <a:xfrm>
            <a:off x="321914" y="2081174"/>
            <a:ext cx="3665743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379510-37BB-AFB3-8E6D-E7EE328469A8}"/>
              </a:ext>
            </a:extLst>
          </p:cNvPr>
          <p:cNvSpPr/>
          <p:nvPr/>
        </p:nvSpPr>
        <p:spPr bwMode="white">
          <a:xfrm>
            <a:off x="321914" y="2747865"/>
            <a:ext cx="6703073" cy="34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54CBE3-A3AB-2A4A-1569-A552884A9214}"/>
              </a:ext>
            </a:extLst>
          </p:cNvPr>
          <p:cNvSpPr/>
          <p:nvPr/>
        </p:nvSpPr>
        <p:spPr bwMode="white">
          <a:xfrm>
            <a:off x="321914" y="3490750"/>
            <a:ext cx="6494166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891AF9-0C78-2F4E-1374-5CEDFC5DACB7}"/>
              </a:ext>
            </a:extLst>
          </p:cNvPr>
          <p:cNvSpPr/>
          <p:nvPr/>
        </p:nvSpPr>
        <p:spPr bwMode="white">
          <a:xfrm>
            <a:off x="321914" y="4262207"/>
            <a:ext cx="4693966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4A0540-BD50-0340-B0CB-CEDC6DEE155C}"/>
              </a:ext>
            </a:extLst>
          </p:cNvPr>
          <p:cNvSpPr/>
          <p:nvPr/>
        </p:nvSpPr>
        <p:spPr bwMode="white">
          <a:xfrm>
            <a:off x="321914" y="5033664"/>
            <a:ext cx="5331989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D0A464-2255-6B33-3D8E-E24FB86A6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4" t="76650" r="37136" b="1959"/>
          <a:stretch/>
        </p:blipFill>
        <p:spPr>
          <a:xfrm>
            <a:off x="7811568" y="5405106"/>
            <a:ext cx="388843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8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7F9E9-B665-F0E4-1602-3CC3DEF72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9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183770-03C8-13B6-9215-CF459BCA4ADD}"/>
              </a:ext>
            </a:extLst>
          </p:cNvPr>
          <p:cNvSpPr/>
          <p:nvPr/>
        </p:nvSpPr>
        <p:spPr bwMode="white">
          <a:xfrm>
            <a:off x="321914" y="2091325"/>
            <a:ext cx="7790310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74E2FE-D9CB-AEA6-570D-776DC9423EF5}"/>
              </a:ext>
            </a:extLst>
          </p:cNvPr>
          <p:cNvSpPr/>
          <p:nvPr/>
        </p:nvSpPr>
        <p:spPr bwMode="white">
          <a:xfrm>
            <a:off x="321914" y="2758498"/>
            <a:ext cx="5558062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E98E7A-2C1B-DDCD-726D-34063FF0D06E}"/>
              </a:ext>
            </a:extLst>
          </p:cNvPr>
          <p:cNvSpPr/>
          <p:nvPr/>
        </p:nvSpPr>
        <p:spPr bwMode="white">
          <a:xfrm>
            <a:off x="321914" y="3454264"/>
            <a:ext cx="4636926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D1746B0-01AE-49FF-960C-A225B9036205}"/>
              </a:ext>
            </a:extLst>
          </p:cNvPr>
          <p:cNvSpPr/>
          <p:nvPr/>
        </p:nvSpPr>
        <p:spPr bwMode="white">
          <a:xfrm>
            <a:off x="321914" y="4121438"/>
            <a:ext cx="4722619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31D706-5654-8D40-F6BE-1EF4BEC607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4" t="76650" r="37136" b="1959"/>
          <a:stretch/>
        </p:blipFill>
        <p:spPr>
          <a:xfrm>
            <a:off x="7811568" y="5405106"/>
            <a:ext cx="388843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51E66-D4CC-C654-11D7-492C2F4B73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0560536" cy="580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77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EC465-2790-BC48-DDF7-F32A03116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78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E1F6A3-139B-C25D-3C18-58AE206C1521}"/>
              </a:ext>
            </a:extLst>
          </p:cNvPr>
          <p:cNvSpPr/>
          <p:nvPr/>
        </p:nvSpPr>
        <p:spPr bwMode="white">
          <a:xfrm>
            <a:off x="3215680" y="1484785"/>
            <a:ext cx="504056" cy="82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9988D2-D013-2816-3571-F516BC602C39}"/>
              </a:ext>
            </a:extLst>
          </p:cNvPr>
          <p:cNvSpPr/>
          <p:nvPr/>
        </p:nvSpPr>
        <p:spPr bwMode="white">
          <a:xfrm>
            <a:off x="6444760" y="1412777"/>
            <a:ext cx="659352" cy="89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B713D8-123D-4064-6BF6-20D39E9826AA}"/>
              </a:ext>
            </a:extLst>
          </p:cNvPr>
          <p:cNvSpPr/>
          <p:nvPr/>
        </p:nvSpPr>
        <p:spPr bwMode="white">
          <a:xfrm>
            <a:off x="9405340" y="2924944"/>
            <a:ext cx="904534" cy="69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22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C2102-B312-1525-1387-D5C46AB09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2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61D3C2-D907-2745-ABDE-C0D41D123165}"/>
              </a:ext>
            </a:extLst>
          </p:cNvPr>
          <p:cNvSpPr/>
          <p:nvPr/>
        </p:nvSpPr>
        <p:spPr bwMode="white">
          <a:xfrm>
            <a:off x="321914" y="3356992"/>
            <a:ext cx="627814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4EFE98-199A-BBAC-D918-1C0AB6B7781D}"/>
              </a:ext>
            </a:extLst>
          </p:cNvPr>
          <p:cNvSpPr/>
          <p:nvPr/>
        </p:nvSpPr>
        <p:spPr bwMode="white">
          <a:xfrm>
            <a:off x="2207568" y="4605909"/>
            <a:ext cx="1589661" cy="7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DD22D9-B24B-EAE3-4400-14FCCFDEE0FA}"/>
              </a:ext>
            </a:extLst>
          </p:cNvPr>
          <p:cNvSpPr/>
          <p:nvPr/>
        </p:nvSpPr>
        <p:spPr bwMode="white">
          <a:xfrm>
            <a:off x="2135560" y="5722434"/>
            <a:ext cx="1445644" cy="7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8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C9A6A-8185-4BB9-80C7-B419818123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9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78DFF-13BD-E976-88B2-022E5948EF17}"/>
              </a:ext>
            </a:extLst>
          </p:cNvPr>
          <p:cNvSpPr/>
          <p:nvPr/>
        </p:nvSpPr>
        <p:spPr bwMode="white">
          <a:xfrm>
            <a:off x="6558438" y="4547916"/>
            <a:ext cx="140916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50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D40F6-3FFC-6F76-C559-74000BD88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64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6EAC2-8D94-A725-B8B1-EF5483FF94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9804665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315BF-B23E-BE1A-62D0-02540B0B6F65}"/>
              </a:ext>
            </a:extLst>
          </p:cNvPr>
          <p:cNvSpPr/>
          <p:nvPr/>
        </p:nvSpPr>
        <p:spPr bwMode="white">
          <a:xfrm>
            <a:off x="327070" y="1918101"/>
            <a:ext cx="6421191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930ED4-9F23-DE66-CC9C-76F4A0427C08}"/>
              </a:ext>
            </a:extLst>
          </p:cNvPr>
          <p:cNvSpPr/>
          <p:nvPr/>
        </p:nvSpPr>
        <p:spPr bwMode="white">
          <a:xfrm>
            <a:off x="327070" y="2577427"/>
            <a:ext cx="4700641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567DA4-A2FB-5034-060C-E6F8BAF4F4CF}"/>
              </a:ext>
            </a:extLst>
          </p:cNvPr>
          <p:cNvSpPr/>
          <p:nvPr/>
        </p:nvSpPr>
        <p:spPr bwMode="white">
          <a:xfrm>
            <a:off x="327070" y="3244994"/>
            <a:ext cx="8520427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33CC6A-7168-DED6-C3E5-425715C7F01B}"/>
              </a:ext>
            </a:extLst>
          </p:cNvPr>
          <p:cNvSpPr/>
          <p:nvPr/>
        </p:nvSpPr>
        <p:spPr bwMode="white">
          <a:xfrm>
            <a:off x="327070" y="3912561"/>
            <a:ext cx="5927253" cy="31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562AAD-338C-2E47-A769-77AFFACFC236}"/>
              </a:ext>
            </a:extLst>
          </p:cNvPr>
          <p:cNvSpPr/>
          <p:nvPr/>
        </p:nvSpPr>
        <p:spPr bwMode="white">
          <a:xfrm>
            <a:off x="327070" y="4571887"/>
            <a:ext cx="7820682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1A7968-9F18-2FF7-F795-B27291E0BF6E}"/>
              </a:ext>
            </a:extLst>
          </p:cNvPr>
          <p:cNvSpPr/>
          <p:nvPr/>
        </p:nvSpPr>
        <p:spPr bwMode="white">
          <a:xfrm>
            <a:off x="327070" y="5239455"/>
            <a:ext cx="3276454" cy="31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C14947-AFD3-9394-0688-9E54DB1F9EC2}"/>
              </a:ext>
            </a:extLst>
          </p:cNvPr>
          <p:cNvSpPr/>
          <p:nvPr/>
        </p:nvSpPr>
        <p:spPr bwMode="white">
          <a:xfrm>
            <a:off x="327070" y="5849331"/>
            <a:ext cx="5079327" cy="28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2CB934-C194-461A-62B8-6446D3E21164}"/>
              </a:ext>
            </a:extLst>
          </p:cNvPr>
          <p:cNvSpPr/>
          <p:nvPr/>
        </p:nvSpPr>
        <p:spPr bwMode="white">
          <a:xfrm>
            <a:off x="327070" y="6442724"/>
            <a:ext cx="5630891" cy="36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01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A4709-10D9-9DE3-9500-74DBF7121F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73"/>
          <a:stretch/>
        </p:blipFill>
        <p:spPr>
          <a:xfrm>
            <a:off x="360000" y="1350176"/>
            <a:ext cx="10097532" cy="20788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A9D081-444F-BD1A-B002-D01C67451E51}"/>
              </a:ext>
            </a:extLst>
          </p:cNvPr>
          <p:cNvSpPr/>
          <p:nvPr/>
        </p:nvSpPr>
        <p:spPr bwMode="white">
          <a:xfrm>
            <a:off x="9533409" y="1487132"/>
            <a:ext cx="313693" cy="2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3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1E085-048C-4D37-5196-3588FE9A6E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2102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F10089-6EB3-BE8C-051A-2774800B8751}"/>
              </a:ext>
            </a:extLst>
          </p:cNvPr>
          <p:cNvSpPr/>
          <p:nvPr/>
        </p:nvSpPr>
        <p:spPr bwMode="white">
          <a:xfrm>
            <a:off x="9678668" y="1339217"/>
            <a:ext cx="257184" cy="27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40613B-49CB-B56A-2CFB-81CAE89C79D3}"/>
              </a:ext>
            </a:extLst>
          </p:cNvPr>
          <p:cNvSpPr/>
          <p:nvPr/>
        </p:nvSpPr>
        <p:spPr bwMode="white">
          <a:xfrm>
            <a:off x="9678668" y="5697322"/>
            <a:ext cx="257184" cy="27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4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6DA98-F2B9-FD64-8100-1BAD5AB13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1089392"/>
            <a:ext cx="9900000" cy="58167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82234-33D7-3CAC-4281-3CCC3EC8A89B}"/>
              </a:ext>
            </a:extLst>
          </p:cNvPr>
          <p:cNvSpPr/>
          <p:nvPr/>
        </p:nvSpPr>
        <p:spPr bwMode="white">
          <a:xfrm>
            <a:off x="9339663" y="1104019"/>
            <a:ext cx="397791" cy="59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4BDC4-E669-65C3-3289-44AA299ADD81}"/>
              </a:ext>
            </a:extLst>
          </p:cNvPr>
          <p:cNvSpPr/>
          <p:nvPr/>
        </p:nvSpPr>
        <p:spPr bwMode="white">
          <a:xfrm>
            <a:off x="9339663" y="3861048"/>
            <a:ext cx="39779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7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79FB5-910C-8190-5AD3-A28370F87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0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644B4-5445-192E-6ED0-627A6565AB57}"/>
              </a:ext>
            </a:extLst>
          </p:cNvPr>
          <p:cNvSpPr/>
          <p:nvPr/>
        </p:nvSpPr>
        <p:spPr bwMode="white">
          <a:xfrm>
            <a:off x="10662166" y="2129449"/>
            <a:ext cx="352292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E57B6D-4DA1-1298-4890-0FFC758AE081}"/>
              </a:ext>
            </a:extLst>
          </p:cNvPr>
          <p:cNvSpPr/>
          <p:nvPr/>
        </p:nvSpPr>
        <p:spPr bwMode="white">
          <a:xfrm>
            <a:off x="10662166" y="4588459"/>
            <a:ext cx="352292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20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5CB8E-1C8D-F418-5FA3-567329E73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11631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D47643-6B4C-9B45-D37A-9DF693672DD5}"/>
              </a:ext>
            </a:extLst>
          </p:cNvPr>
          <p:cNvSpPr/>
          <p:nvPr/>
        </p:nvSpPr>
        <p:spPr bwMode="white">
          <a:xfrm>
            <a:off x="10492084" y="2054893"/>
            <a:ext cx="346796" cy="2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98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22586-4FD3-9508-6F2C-99E412EDE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2371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F7D74-FC8B-F1E4-8D3F-BABB07CA0908}"/>
              </a:ext>
            </a:extLst>
          </p:cNvPr>
          <p:cNvSpPr/>
          <p:nvPr/>
        </p:nvSpPr>
        <p:spPr bwMode="white">
          <a:xfrm>
            <a:off x="3591873" y="2027239"/>
            <a:ext cx="790777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DF78A4-6DB7-4C13-A975-B2AF6267B97C}"/>
              </a:ext>
            </a:extLst>
          </p:cNvPr>
          <p:cNvSpPr/>
          <p:nvPr/>
        </p:nvSpPr>
        <p:spPr bwMode="white">
          <a:xfrm>
            <a:off x="1700883" y="3558770"/>
            <a:ext cx="163312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5A0600-8970-D47F-17E6-7C3DAC0679FF}"/>
              </a:ext>
            </a:extLst>
          </p:cNvPr>
          <p:cNvSpPr/>
          <p:nvPr/>
        </p:nvSpPr>
        <p:spPr bwMode="white">
          <a:xfrm>
            <a:off x="7597332" y="4230496"/>
            <a:ext cx="1811036" cy="3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6B045D-60EB-ED45-9D63-FEB99A4E850F}"/>
              </a:ext>
            </a:extLst>
          </p:cNvPr>
          <p:cNvSpPr/>
          <p:nvPr/>
        </p:nvSpPr>
        <p:spPr bwMode="white">
          <a:xfrm>
            <a:off x="5422694" y="5658172"/>
            <a:ext cx="558701" cy="27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311DA6-F38C-1C22-52D3-A7B145710BA7}"/>
              </a:ext>
            </a:extLst>
          </p:cNvPr>
          <p:cNvSpPr/>
          <p:nvPr/>
        </p:nvSpPr>
        <p:spPr bwMode="white">
          <a:xfrm>
            <a:off x="6909700" y="6372312"/>
            <a:ext cx="481342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41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02316-7CC1-5700-51E4-32944B1A43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200496" cy="579696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078D21-B2B2-CE80-C9A1-00681FA73D81}"/>
              </a:ext>
            </a:extLst>
          </p:cNvPr>
          <p:cNvSpPr/>
          <p:nvPr/>
        </p:nvSpPr>
        <p:spPr bwMode="white">
          <a:xfrm>
            <a:off x="1539066" y="5040599"/>
            <a:ext cx="554854" cy="44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FDA35D-E7AD-5BB4-23B5-09131A08E2C0}"/>
              </a:ext>
            </a:extLst>
          </p:cNvPr>
          <p:cNvSpPr/>
          <p:nvPr/>
        </p:nvSpPr>
        <p:spPr bwMode="white">
          <a:xfrm>
            <a:off x="6018135" y="5040599"/>
            <a:ext cx="996375" cy="3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5EBA0D-ACDF-226D-5902-44283D9B396A}"/>
              </a:ext>
            </a:extLst>
          </p:cNvPr>
          <p:cNvSpPr/>
          <p:nvPr/>
        </p:nvSpPr>
        <p:spPr bwMode="white">
          <a:xfrm>
            <a:off x="3272986" y="4797152"/>
            <a:ext cx="1892872" cy="7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424FBBA-EF86-0A1B-BF80-11C567BD0CFF}"/>
              </a:ext>
            </a:extLst>
          </p:cNvPr>
          <p:cNvGrpSpPr/>
          <p:nvPr/>
        </p:nvGrpSpPr>
        <p:grpSpPr>
          <a:xfrm>
            <a:off x="7758412" y="4735884"/>
            <a:ext cx="2058183" cy="889802"/>
            <a:chOff x="7911225" y="4915462"/>
            <a:chExt cx="2058183" cy="889802"/>
          </a:xfrm>
        </p:grpSpPr>
        <p:sp useBgFill="1">
          <p:nvSpPr>
            <p:cNvPr id="15" name="矩形 14">
              <a:extLst>
                <a:ext uri="{FF2B5EF4-FFF2-40B4-BE49-F238E27FC236}">
                  <a16:creationId xmlns:a16="http://schemas.microsoft.com/office/drawing/2014/main" id="{A51619C8-E1F1-92C9-22B7-67FBC6522BD2}"/>
                </a:ext>
              </a:extLst>
            </p:cNvPr>
            <p:cNvSpPr/>
            <p:nvPr/>
          </p:nvSpPr>
          <p:spPr bwMode="white">
            <a:xfrm>
              <a:off x="8101954" y="4915462"/>
              <a:ext cx="1759077" cy="889802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4ADBA1D0-05AC-4A74-3637-FD56F85B010A}"/>
                </a:ext>
              </a:extLst>
            </p:cNvPr>
            <p:cNvSpPr/>
            <p:nvPr/>
          </p:nvSpPr>
          <p:spPr bwMode="white">
            <a:xfrm>
              <a:off x="7911225" y="5136695"/>
              <a:ext cx="345016" cy="30852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6" name="矩形 15">
              <a:extLst>
                <a:ext uri="{FF2B5EF4-FFF2-40B4-BE49-F238E27FC236}">
                  <a16:creationId xmlns:a16="http://schemas.microsoft.com/office/drawing/2014/main" id="{82BCCAB5-B545-178F-3069-838614F4384C}"/>
                </a:ext>
              </a:extLst>
            </p:cNvPr>
            <p:cNvSpPr/>
            <p:nvPr/>
          </p:nvSpPr>
          <p:spPr bwMode="white">
            <a:xfrm>
              <a:off x="9624392" y="5157192"/>
              <a:ext cx="345016" cy="30852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78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2025-01-07T16:29:10Z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