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6" autoAdjust="0"/>
    <p:restoredTop sz="94660"/>
  </p:normalViewPr>
  <p:slideViewPr>
    <p:cSldViewPr showGuides="1">
      <p:cViewPr varScale="1">
        <p:scale>
          <a:sx n="72" d="100"/>
          <a:sy n="72" d="100"/>
        </p:scale>
        <p:origin x="312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43CA54-4F0A-D553-9A2E-617960508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00" y="3179019"/>
            <a:ext cx="11520000" cy="4999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E6688-976B-EC57-D132-DB8E23245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9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D7B220-CC82-B79A-CA4D-D975E942A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800" y="4656602"/>
            <a:ext cx="24384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15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0DAA5-7608-9093-1827-71084904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15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AE6BC1-8AAB-C57F-AC75-91225B9D5028}"/>
              </a:ext>
            </a:extLst>
          </p:cNvPr>
          <p:cNvSpPr/>
          <p:nvPr/>
        </p:nvSpPr>
        <p:spPr bwMode="white">
          <a:xfrm>
            <a:off x="813914" y="2178545"/>
            <a:ext cx="3084937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A6543-503A-B320-D6B5-3A132702EAD7}"/>
              </a:ext>
            </a:extLst>
          </p:cNvPr>
          <p:cNvSpPr/>
          <p:nvPr/>
        </p:nvSpPr>
        <p:spPr bwMode="white">
          <a:xfrm>
            <a:off x="813914" y="2951727"/>
            <a:ext cx="6134126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854038-B6E1-EE27-2D00-C200C92906C1}"/>
              </a:ext>
            </a:extLst>
          </p:cNvPr>
          <p:cNvSpPr/>
          <p:nvPr/>
        </p:nvSpPr>
        <p:spPr bwMode="white">
          <a:xfrm>
            <a:off x="813914" y="3724909"/>
            <a:ext cx="5126014" cy="41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9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80087-0F52-AFA6-A7E0-54CC47651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47" y="1224000"/>
            <a:ext cx="11340000" cy="476608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9759ED-1994-A2CF-8DAA-F6F9FCF5FD34}"/>
              </a:ext>
            </a:extLst>
          </p:cNvPr>
          <p:cNvSpPr/>
          <p:nvPr/>
        </p:nvSpPr>
        <p:spPr bwMode="white">
          <a:xfrm>
            <a:off x="818561" y="2615697"/>
            <a:ext cx="9374486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1D5E51F-67F0-459B-71CB-BC292E78256A}"/>
              </a:ext>
            </a:extLst>
          </p:cNvPr>
          <p:cNvSpPr/>
          <p:nvPr/>
        </p:nvSpPr>
        <p:spPr bwMode="white">
          <a:xfrm>
            <a:off x="818561" y="3349675"/>
            <a:ext cx="8078342" cy="98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A4C71BA-8C86-32B3-1CB9-97250DDB94CD}"/>
              </a:ext>
            </a:extLst>
          </p:cNvPr>
          <p:cNvSpPr/>
          <p:nvPr/>
        </p:nvSpPr>
        <p:spPr bwMode="white">
          <a:xfrm>
            <a:off x="818561" y="4665114"/>
            <a:ext cx="10310590" cy="121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FE6FB22-04AB-C942-26E2-D35D2E147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8368" y="5264266"/>
            <a:ext cx="1795264" cy="145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8B9BB-A9C5-D6AC-150D-DAFE90C0D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921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E952FAE-6450-6D42-903C-1D0C3D980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434233"/>
            <a:ext cx="3600400" cy="13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04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7C99C-C04A-7F18-BC13-4140D34FF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82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ED4F6A6-F9E1-DC57-8F52-809FC0ABF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8" y="4166311"/>
            <a:ext cx="57626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202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872C4-EF4C-9A77-30FF-4D041DC2A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43" y="1224000"/>
            <a:ext cx="11340000" cy="3566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EF8A3-2572-1D10-1BBD-26B1D55810A8}"/>
              </a:ext>
            </a:extLst>
          </p:cNvPr>
          <p:cNvSpPr/>
          <p:nvPr/>
        </p:nvSpPr>
        <p:spPr bwMode="white">
          <a:xfrm>
            <a:off x="773957" y="2187104"/>
            <a:ext cx="6782198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E892D3-4308-8A29-5C76-C113E8FB687E}"/>
              </a:ext>
            </a:extLst>
          </p:cNvPr>
          <p:cNvSpPr/>
          <p:nvPr/>
        </p:nvSpPr>
        <p:spPr bwMode="white">
          <a:xfrm>
            <a:off x="773957" y="2940424"/>
            <a:ext cx="5918102" cy="41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089472-B718-98DA-A7D8-1106B5C60A10}"/>
              </a:ext>
            </a:extLst>
          </p:cNvPr>
          <p:cNvSpPr/>
          <p:nvPr/>
        </p:nvSpPr>
        <p:spPr bwMode="white">
          <a:xfrm>
            <a:off x="773957" y="3712816"/>
            <a:ext cx="3901878" cy="94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9072E3D-BB49-122B-A1B6-97D538301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231299"/>
            <a:ext cx="57626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56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E4DFA-D8D3-644C-A7C3-73F2CE551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37" y="1224000"/>
            <a:ext cx="11340000" cy="35499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61B21-64AF-887D-36FB-163B201B034B}"/>
              </a:ext>
            </a:extLst>
          </p:cNvPr>
          <p:cNvSpPr/>
          <p:nvPr/>
        </p:nvSpPr>
        <p:spPr bwMode="white">
          <a:xfrm>
            <a:off x="778451" y="2178277"/>
            <a:ext cx="4549950" cy="41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228764-56C7-614D-84E4-45D76B9C5F0B}"/>
              </a:ext>
            </a:extLst>
          </p:cNvPr>
          <p:cNvSpPr/>
          <p:nvPr/>
        </p:nvSpPr>
        <p:spPr bwMode="white">
          <a:xfrm>
            <a:off x="778451" y="2941699"/>
            <a:ext cx="10526614" cy="183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77EE256-3597-32A7-DF19-28C3C8AC0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807" y="4253237"/>
            <a:ext cx="57626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6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09F69-EB09-F7BE-4D53-6B44C0017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2261"/>
            <a:ext cx="11340000" cy="101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7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DAD89-D21E-21FA-30BB-41378A78D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FB94C-C6F2-DD46-913B-442B14C0D5A5}"/>
              </a:ext>
            </a:extLst>
          </p:cNvPr>
          <p:cNvSpPr/>
          <p:nvPr/>
        </p:nvSpPr>
        <p:spPr bwMode="white">
          <a:xfrm>
            <a:off x="7015465" y="3091730"/>
            <a:ext cx="1694811" cy="4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C0BD7A-AE2C-B6C3-C64B-DE3DC320D3A4}"/>
              </a:ext>
            </a:extLst>
          </p:cNvPr>
          <p:cNvSpPr/>
          <p:nvPr/>
        </p:nvSpPr>
        <p:spPr bwMode="white">
          <a:xfrm>
            <a:off x="5015969" y="3939832"/>
            <a:ext cx="4176375" cy="4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4B1E474-1925-1106-8500-F93472DF5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133740"/>
            <a:ext cx="1715568" cy="12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7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C11BC-4E40-4E91-7C9D-74BAEE258D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75739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2C8199-D127-8DB9-9443-EA6A458948CF}"/>
              </a:ext>
            </a:extLst>
          </p:cNvPr>
          <p:cNvSpPr/>
          <p:nvPr/>
        </p:nvSpPr>
        <p:spPr bwMode="white">
          <a:xfrm>
            <a:off x="813914" y="2271513"/>
            <a:ext cx="2821758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225179-F463-435D-30AA-057E93ED3069}"/>
              </a:ext>
            </a:extLst>
          </p:cNvPr>
          <p:cNvSpPr/>
          <p:nvPr/>
        </p:nvSpPr>
        <p:spPr bwMode="white">
          <a:xfrm>
            <a:off x="813914" y="3042864"/>
            <a:ext cx="5054006" cy="190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DD1BBCB-9A5B-A8FB-0158-CBC3BCADD6D5}"/>
              </a:ext>
            </a:extLst>
          </p:cNvPr>
          <p:cNvSpPr/>
          <p:nvPr/>
        </p:nvSpPr>
        <p:spPr bwMode="white">
          <a:xfrm>
            <a:off x="813914" y="5118845"/>
            <a:ext cx="8870430" cy="4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41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37D31-E599-CBBE-CB51-F0208CC9A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3830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B5DD7-AAC6-C727-F83B-387E8BBFCAFD}"/>
              </a:ext>
            </a:extLst>
          </p:cNvPr>
          <p:cNvSpPr/>
          <p:nvPr/>
        </p:nvSpPr>
        <p:spPr bwMode="white">
          <a:xfrm>
            <a:off x="813914" y="2205813"/>
            <a:ext cx="5198022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F0B81C-A0E1-B951-984F-47B597319EE5}"/>
              </a:ext>
            </a:extLst>
          </p:cNvPr>
          <p:cNvSpPr/>
          <p:nvPr/>
        </p:nvSpPr>
        <p:spPr bwMode="white">
          <a:xfrm>
            <a:off x="813914" y="2977920"/>
            <a:ext cx="6854206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861BFF-CE0A-22E4-0273-9FC5B8622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216" y="4133740"/>
            <a:ext cx="1715568" cy="12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D1A9A-B308-9E18-114F-5C1277DC3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94" y="1224000"/>
            <a:ext cx="11340000" cy="356086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757CAC-BD79-4A39-7788-D6662FF53F46}"/>
              </a:ext>
            </a:extLst>
          </p:cNvPr>
          <p:cNvSpPr/>
          <p:nvPr/>
        </p:nvSpPr>
        <p:spPr bwMode="white">
          <a:xfrm>
            <a:off x="841808" y="2204864"/>
            <a:ext cx="8006334" cy="87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36B70F-0BCE-4F0C-3891-D21AED14929F}"/>
              </a:ext>
            </a:extLst>
          </p:cNvPr>
          <p:cNvSpPr/>
          <p:nvPr/>
        </p:nvSpPr>
        <p:spPr bwMode="white">
          <a:xfrm>
            <a:off x="841808" y="3438803"/>
            <a:ext cx="5126014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A6D5DD-6CCE-D350-3BC2-F86187005A79}"/>
              </a:ext>
            </a:extLst>
          </p:cNvPr>
          <p:cNvSpPr/>
          <p:nvPr/>
        </p:nvSpPr>
        <p:spPr bwMode="white">
          <a:xfrm>
            <a:off x="841808" y="4212075"/>
            <a:ext cx="3684785" cy="42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602927-CB79-3792-B93B-99E202F25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216" y="5147639"/>
            <a:ext cx="1715568" cy="129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5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3207B-4118-1C43-33BF-30B3DCC86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6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647B7B0-3A5B-FDC9-CC38-43659C243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562" y="4725144"/>
            <a:ext cx="24288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05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1A027-BE98-3A44-44EF-401B5B1CB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9333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FE05D-DE00-9973-E1E7-11927A76A601}"/>
              </a:ext>
            </a:extLst>
          </p:cNvPr>
          <p:cNvSpPr/>
          <p:nvPr/>
        </p:nvSpPr>
        <p:spPr bwMode="white">
          <a:xfrm>
            <a:off x="813914" y="2233538"/>
            <a:ext cx="3901878" cy="4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8B7313-E7E3-556E-F632-B94760CC0B59}"/>
              </a:ext>
            </a:extLst>
          </p:cNvPr>
          <p:cNvSpPr/>
          <p:nvPr/>
        </p:nvSpPr>
        <p:spPr bwMode="white">
          <a:xfrm>
            <a:off x="813914" y="3014502"/>
            <a:ext cx="6926214" cy="1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BAADC3-204C-471A-33A6-DB1362D26DC4}"/>
              </a:ext>
            </a:extLst>
          </p:cNvPr>
          <p:cNvSpPr/>
          <p:nvPr/>
        </p:nvSpPr>
        <p:spPr bwMode="white">
          <a:xfrm>
            <a:off x="813914" y="4538334"/>
            <a:ext cx="8294366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6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9377D-AEF5-FB36-0609-A62E4E202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44812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B962B6-74C4-D297-18DE-1E35F58D000A}"/>
              </a:ext>
            </a:extLst>
          </p:cNvPr>
          <p:cNvSpPr/>
          <p:nvPr/>
        </p:nvSpPr>
        <p:spPr bwMode="white">
          <a:xfrm>
            <a:off x="813914" y="2120243"/>
            <a:ext cx="3109790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5E5943-8BBF-60DE-2A04-ACC741FF121E}"/>
              </a:ext>
            </a:extLst>
          </p:cNvPr>
          <p:cNvSpPr/>
          <p:nvPr/>
        </p:nvSpPr>
        <p:spPr bwMode="white">
          <a:xfrm>
            <a:off x="813914" y="2892538"/>
            <a:ext cx="6926214" cy="4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D758CA-77AD-2FB7-0ECA-E0C350ECA3D0}"/>
              </a:ext>
            </a:extLst>
          </p:cNvPr>
          <p:cNvSpPr/>
          <p:nvPr/>
        </p:nvSpPr>
        <p:spPr bwMode="white">
          <a:xfrm>
            <a:off x="813914" y="3636229"/>
            <a:ext cx="4549950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2A1222D-141E-0972-D9E9-A5517719B680}"/>
              </a:ext>
            </a:extLst>
          </p:cNvPr>
          <p:cNvSpPr/>
          <p:nvPr/>
        </p:nvSpPr>
        <p:spPr bwMode="white">
          <a:xfrm>
            <a:off x="813914" y="4408524"/>
            <a:ext cx="7646294" cy="4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CCDB4C-776F-E957-09D7-9D5243D3A8DC}"/>
              </a:ext>
            </a:extLst>
          </p:cNvPr>
          <p:cNvSpPr/>
          <p:nvPr/>
        </p:nvSpPr>
        <p:spPr bwMode="white">
          <a:xfrm>
            <a:off x="813914" y="5152216"/>
            <a:ext cx="3253806" cy="42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5C38F7-1293-21F2-F21E-2CB056274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612291"/>
            <a:ext cx="24288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3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  <p:bldP spid="22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2025-01-07T20:19:47Z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