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0" autoAdjust="0"/>
    <p:restoredTop sz="94660"/>
  </p:normalViewPr>
  <p:slideViewPr>
    <p:cSldViewPr showGuides="1">
      <p:cViewPr varScale="1">
        <p:scale>
          <a:sx n="72" d="100"/>
          <a:sy n="72" d="100"/>
        </p:scale>
        <p:origin x="51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236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486747A-E857-CD48-E1BF-404BB5E88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080060"/>
            <a:ext cx="5400000" cy="6978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03CA2-CB7F-FFAD-87F2-72732FCF8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234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61E1F-477A-1ED8-6E44-9B46F08F6B94}"/>
              </a:ext>
            </a:extLst>
          </p:cNvPr>
          <p:cNvSpPr/>
          <p:nvPr/>
        </p:nvSpPr>
        <p:spPr bwMode="white">
          <a:xfrm>
            <a:off x="10138511" y="5416360"/>
            <a:ext cx="336223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73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1325B-33D0-12C1-B0FD-D1789EE60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4DB5F-1272-0431-4C7A-5CEE5C98F8C0}"/>
              </a:ext>
            </a:extLst>
          </p:cNvPr>
          <p:cNvSpPr/>
          <p:nvPr/>
        </p:nvSpPr>
        <p:spPr bwMode="white">
          <a:xfrm>
            <a:off x="10243224" y="2423881"/>
            <a:ext cx="428463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BD2E21-063C-2767-0AA5-3FEDC2DE7DFB}"/>
              </a:ext>
            </a:extLst>
          </p:cNvPr>
          <p:cNvSpPr/>
          <p:nvPr/>
        </p:nvSpPr>
        <p:spPr bwMode="white">
          <a:xfrm>
            <a:off x="9024483" y="4242749"/>
            <a:ext cx="2328101" cy="4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C4345-06A0-FE69-6009-2A68C83A5AFE}"/>
              </a:ext>
            </a:extLst>
          </p:cNvPr>
          <p:cNvSpPr/>
          <p:nvPr/>
        </p:nvSpPr>
        <p:spPr bwMode="white">
          <a:xfrm>
            <a:off x="883677" y="5156945"/>
            <a:ext cx="4060195" cy="48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3186FE-7F9B-52C4-9936-B04A7A81FDB5}"/>
              </a:ext>
            </a:extLst>
          </p:cNvPr>
          <p:cNvSpPr/>
          <p:nvPr/>
        </p:nvSpPr>
        <p:spPr bwMode="white">
          <a:xfrm>
            <a:off x="10157531" y="6080663"/>
            <a:ext cx="323727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9EB89-284A-F15B-5ABF-DD0943431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1C1C0-D86E-88AF-8AC0-1F32462A7DC1}"/>
              </a:ext>
            </a:extLst>
          </p:cNvPr>
          <p:cNvSpPr/>
          <p:nvPr/>
        </p:nvSpPr>
        <p:spPr bwMode="white">
          <a:xfrm>
            <a:off x="1169319" y="3272953"/>
            <a:ext cx="6438849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2681A-57BB-1B22-28EB-9BDF5CBCFF13}"/>
              </a:ext>
            </a:extLst>
          </p:cNvPr>
          <p:cNvSpPr/>
          <p:nvPr/>
        </p:nvSpPr>
        <p:spPr bwMode="white">
          <a:xfrm>
            <a:off x="2911738" y="4149714"/>
            <a:ext cx="5360554" cy="36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6EADF6-F1C9-8F07-E7C9-45B0E89D8E9F}"/>
              </a:ext>
            </a:extLst>
          </p:cNvPr>
          <p:cNvSpPr/>
          <p:nvPr/>
        </p:nvSpPr>
        <p:spPr bwMode="white">
          <a:xfrm>
            <a:off x="2911738" y="4988356"/>
            <a:ext cx="4103727" cy="37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3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67BF8-7E4A-287F-82C3-A8ADA37C4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00" y="1224000"/>
            <a:ext cx="11340000" cy="347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BC15B-CD9A-E323-080D-B1CC092F63EC}"/>
              </a:ext>
            </a:extLst>
          </p:cNvPr>
          <p:cNvSpPr/>
          <p:nvPr/>
        </p:nvSpPr>
        <p:spPr bwMode="white">
          <a:xfrm>
            <a:off x="831614" y="2369016"/>
            <a:ext cx="8942438" cy="59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9286C-38D8-3018-F11A-437A893805AF}"/>
              </a:ext>
            </a:extLst>
          </p:cNvPr>
          <p:cNvSpPr/>
          <p:nvPr/>
        </p:nvSpPr>
        <p:spPr bwMode="white">
          <a:xfrm>
            <a:off x="2612118" y="3208694"/>
            <a:ext cx="4785670" cy="50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A6F34E-9C37-E9E0-2BB0-7B10212E3012}"/>
              </a:ext>
            </a:extLst>
          </p:cNvPr>
          <p:cNvSpPr/>
          <p:nvPr/>
        </p:nvSpPr>
        <p:spPr bwMode="white">
          <a:xfrm>
            <a:off x="2612118" y="4076999"/>
            <a:ext cx="6945910" cy="5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78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51B3D-04D3-41C6-B6A1-EFD8F8A66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7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4BD4FE-C229-A6F2-7CA2-7CFF6F793D8E}"/>
              </a:ext>
            </a:extLst>
          </p:cNvPr>
          <p:cNvSpPr/>
          <p:nvPr/>
        </p:nvSpPr>
        <p:spPr bwMode="white">
          <a:xfrm>
            <a:off x="813914" y="2339951"/>
            <a:ext cx="6255566" cy="60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D75A9F-7826-56CC-456F-43E0C1D1966A}"/>
              </a:ext>
            </a:extLst>
          </p:cNvPr>
          <p:cNvSpPr/>
          <p:nvPr/>
        </p:nvSpPr>
        <p:spPr bwMode="white">
          <a:xfrm>
            <a:off x="2594418" y="3179298"/>
            <a:ext cx="4475062" cy="4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58C9A0-E10E-D36F-9609-8B1DBE322386}"/>
              </a:ext>
            </a:extLst>
          </p:cNvPr>
          <p:cNvSpPr/>
          <p:nvPr/>
        </p:nvSpPr>
        <p:spPr bwMode="white">
          <a:xfrm>
            <a:off x="2594418" y="3951880"/>
            <a:ext cx="3273502" cy="6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EA2E4A-E1B9-1909-4166-5C591FA7FC29}"/>
              </a:ext>
            </a:extLst>
          </p:cNvPr>
          <p:cNvSpPr/>
          <p:nvPr/>
        </p:nvSpPr>
        <p:spPr bwMode="white">
          <a:xfrm>
            <a:off x="2594418" y="4896146"/>
            <a:ext cx="5433742" cy="45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63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E4AF1-D8C1-EFE6-15FB-4598BA6964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22305"/>
            <a:ext cx="11340000" cy="141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7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2782E-CDC6-A701-8431-C4541949E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00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C3B5D-1451-A457-3BF6-9977215C0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24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66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370D8D-A6EC-6E1F-553E-E0B4CAE0DED1}"/>
              </a:ext>
            </a:extLst>
          </p:cNvPr>
          <p:cNvGrpSpPr/>
          <p:nvPr/>
        </p:nvGrpSpPr>
        <p:grpSpPr>
          <a:xfrm>
            <a:off x="360000" y="1224000"/>
            <a:ext cx="11340000" cy="3780000"/>
            <a:chOff x="360000" y="1224000"/>
            <a:chExt cx="11340000" cy="378000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829F167-5E60-6175-2E88-6E5696C88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224000"/>
              <a:ext cx="11340000" cy="3780000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10A08882-CF37-7FA5-27EB-3BCEA5F1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386"/>
            <a:stretch/>
          </p:blipFill>
          <p:spPr>
            <a:xfrm>
              <a:off x="10439640" y="3995052"/>
              <a:ext cx="523264" cy="712173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B0917D-1F77-C7DD-190D-288333B0A591}"/>
              </a:ext>
            </a:extLst>
          </p:cNvPr>
          <p:cNvSpPr/>
          <p:nvPr/>
        </p:nvSpPr>
        <p:spPr bwMode="white">
          <a:xfrm>
            <a:off x="298078" y="3811078"/>
            <a:ext cx="1066482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7AB66-DDBB-6E78-CCF4-22098DFEF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86" y="1224000"/>
            <a:ext cx="11340000" cy="550565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AD1CBA-CB0D-1782-DCD7-8FA3E54AA7ED}"/>
              </a:ext>
            </a:extLst>
          </p:cNvPr>
          <p:cNvSpPr/>
          <p:nvPr/>
        </p:nvSpPr>
        <p:spPr bwMode="white">
          <a:xfrm>
            <a:off x="847600" y="2924944"/>
            <a:ext cx="678219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D0F843B-3E84-A989-713C-02D1DDF4813C}"/>
              </a:ext>
            </a:extLst>
          </p:cNvPr>
          <p:cNvSpPr/>
          <p:nvPr/>
        </p:nvSpPr>
        <p:spPr bwMode="white">
          <a:xfrm>
            <a:off x="847600" y="4149080"/>
            <a:ext cx="527003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0C9D69-DB39-1D87-B490-AC5760C00A53}"/>
              </a:ext>
            </a:extLst>
          </p:cNvPr>
          <p:cNvSpPr/>
          <p:nvPr/>
        </p:nvSpPr>
        <p:spPr bwMode="white">
          <a:xfrm>
            <a:off x="885686" y="5634000"/>
            <a:ext cx="4223832" cy="96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07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860F6-413F-89A6-D1F2-8A7D08F709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88174"/>
            <a:ext cx="11340000" cy="248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00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5AEC2ED-5BCC-BF75-78AF-28E736EE4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48000"/>
            <a:ext cx="82296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38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FC8D8-6130-16F5-6C21-5A905DFAB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49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011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53FA3-4A6E-B04D-F3CB-3328A8A89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/>
          <a:stretch/>
        </p:blipFill>
        <p:spPr>
          <a:xfrm>
            <a:off x="588510" y="1224000"/>
            <a:ext cx="11111489" cy="358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543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DF2F9-BA16-3D46-92EA-76687DF82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/>
          <a:stretch/>
        </p:blipFill>
        <p:spPr>
          <a:xfrm>
            <a:off x="767408" y="1224000"/>
            <a:ext cx="10932592" cy="473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7FE29-FA37-5E25-A3EC-B94661CA625C}"/>
              </a:ext>
            </a:extLst>
          </p:cNvPr>
          <p:cNvSpPr/>
          <p:nvPr/>
        </p:nvSpPr>
        <p:spPr bwMode="white">
          <a:xfrm>
            <a:off x="1216926" y="3083246"/>
            <a:ext cx="5455138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C1CF4-9D56-63FB-5DA8-F02FFDC53299}"/>
              </a:ext>
            </a:extLst>
          </p:cNvPr>
          <p:cNvSpPr/>
          <p:nvPr/>
        </p:nvSpPr>
        <p:spPr bwMode="white">
          <a:xfrm>
            <a:off x="2968866" y="3865083"/>
            <a:ext cx="3127134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586293-015C-061D-62DC-2080ECAE7AD6}"/>
              </a:ext>
            </a:extLst>
          </p:cNvPr>
          <p:cNvSpPr/>
          <p:nvPr/>
        </p:nvSpPr>
        <p:spPr bwMode="white">
          <a:xfrm>
            <a:off x="2968866" y="4656455"/>
            <a:ext cx="4722620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E8BA24-8EDE-D244-BFBF-A2C655F1F90E}"/>
              </a:ext>
            </a:extLst>
          </p:cNvPr>
          <p:cNvSpPr/>
          <p:nvPr/>
        </p:nvSpPr>
        <p:spPr bwMode="white">
          <a:xfrm>
            <a:off x="2968866" y="5419223"/>
            <a:ext cx="3415166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5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8C768-F18B-C9D4-67AE-BFD5B07CF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390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0FBDC-0838-CC4B-26C8-549B9D278310}"/>
              </a:ext>
            </a:extLst>
          </p:cNvPr>
          <p:cNvSpPr/>
          <p:nvPr/>
        </p:nvSpPr>
        <p:spPr bwMode="white">
          <a:xfrm>
            <a:off x="1216926" y="2262424"/>
            <a:ext cx="7183330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0019B9-8FB1-8158-F383-D89FF550363F}"/>
              </a:ext>
            </a:extLst>
          </p:cNvPr>
          <p:cNvSpPr/>
          <p:nvPr/>
        </p:nvSpPr>
        <p:spPr bwMode="white">
          <a:xfrm>
            <a:off x="1226448" y="3043624"/>
            <a:ext cx="7173808" cy="4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43F293-7FAA-4D12-E7F0-07561C03C4F5}"/>
              </a:ext>
            </a:extLst>
          </p:cNvPr>
          <p:cNvSpPr/>
          <p:nvPr/>
        </p:nvSpPr>
        <p:spPr bwMode="white">
          <a:xfrm>
            <a:off x="1235968" y="3815297"/>
            <a:ext cx="5796135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AD1436-8817-B759-146F-897A87C4ECDD}"/>
              </a:ext>
            </a:extLst>
          </p:cNvPr>
          <p:cNvSpPr/>
          <p:nvPr/>
        </p:nvSpPr>
        <p:spPr bwMode="white">
          <a:xfrm>
            <a:off x="1235969" y="4577442"/>
            <a:ext cx="4499991" cy="5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24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D8CE3-426D-A60A-721D-59271BA3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124744"/>
            <a:ext cx="10513168" cy="15338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B6FCFAD-EEDA-A080-D457-A2AB014CF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289362" y="2492896"/>
            <a:ext cx="9613277" cy="418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642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39641-B398-C9BD-A101-2EE2EAF8D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067760" y="1700808"/>
            <a:ext cx="10056480" cy="320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628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E25B3-04B1-6493-CC3A-028936FCE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28"/>
          <a:stretch/>
        </p:blipFill>
        <p:spPr>
          <a:xfrm>
            <a:off x="1187375" y="1628800"/>
            <a:ext cx="9817250" cy="402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0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3E7A6-AB7F-A5F1-BE8E-A60CE6FB9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27"/>
          <a:stretch/>
        </p:blipFill>
        <p:spPr>
          <a:xfrm>
            <a:off x="1130585" y="2060848"/>
            <a:ext cx="9930831" cy="254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867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BF757-DE48-8C89-375B-F6C4ECBD5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983432" y="1224000"/>
            <a:ext cx="9624432" cy="547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C4803E-E72B-DA0B-406A-01387C68DD9C}"/>
              </a:ext>
            </a:extLst>
          </p:cNvPr>
          <p:cNvSpPr/>
          <p:nvPr/>
        </p:nvSpPr>
        <p:spPr bwMode="white">
          <a:xfrm>
            <a:off x="945346" y="4644340"/>
            <a:ext cx="5774086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CCAEC4-3CD3-3B02-A049-5B2F32AE2A7F}"/>
              </a:ext>
            </a:extLst>
          </p:cNvPr>
          <p:cNvSpPr/>
          <p:nvPr/>
        </p:nvSpPr>
        <p:spPr bwMode="white">
          <a:xfrm>
            <a:off x="945346" y="5377950"/>
            <a:ext cx="5126014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F353B6-6313-6F41-71D3-1EC3FB20D4E7}"/>
              </a:ext>
            </a:extLst>
          </p:cNvPr>
          <p:cNvSpPr/>
          <p:nvPr/>
        </p:nvSpPr>
        <p:spPr bwMode="white">
          <a:xfrm>
            <a:off x="945346" y="6121088"/>
            <a:ext cx="5342038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7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6954D-1D30-4E03-5929-43B66DC4F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60EAD-DD37-733C-6E9D-8C255D93C471}"/>
              </a:ext>
            </a:extLst>
          </p:cNvPr>
          <p:cNvSpPr/>
          <p:nvPr/>
        </p:nvSpPr>
        <p:spPr bwMode="white">
          <a:xfrm>
            <a:off x="10262267" y="2442983"/>
            <a:ext cx="380855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3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04C16-B64C-98DB-3EF1-D57CC5E0E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9"/>
          <a:stretch/>
        </p:blipFill>
        <p:spPr>
          <a:xfrm>
            <a:off x="1049652" y="1224000"/>
            <a:ext cx="10092695" cy="2459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EC01B-FBD4-CA4D-6B04-A99B3F61DB70}"/>
              </a:ext>
            </a:extLst>
          </p:cNvPr>
          <p:cNvSpPr/>
          <p:nvPr/>
        </p:nvSpPr>
        <p:spPr bwMode="white">
          <a:xfrm>
            <a:off x="10123556" y="2263192"/>
            <a:ext cx="790277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70A9D-B45D-D4BF-2000-CEEE5E1959D0}"/>
              </a:ext>
            </a:extLst>
          </p:cNvPr>
          <p:cNvSpPr/>
          <p:nvPr/>
        </p:nvSpPr>
        <p:spPr bwMode="white">
          <a:xfrm>
            <a:off x="1849450" y="3025901"/>
            <a:ext cx="1380604" cy="4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60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C103F-3129-787E-18FE-ADB713CB6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49C62-A588-3587-7505-BF1734231410}"/>
              </a:ext>
            </a:extLst>
          </p:cNvPr>
          <p:cNvSpPr/>
          <p:nvPr/>
        </p:nvSpPr>
        <p:spPr bwMode="white">
          <a:xfrm>
            <a:off x="10243224" y="2442955"/>
            <a:ext cx="428463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46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BBBD9-8956-E0C4-F3FE-DD2231B20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2EF9A-BFF2-4D74-D3AF-56B4336EF32B}"/>
              </a:ext>
            </a:extLst>
          </p:cNvPr>
          <p:cNvSpPr/>
          <p:nvPr/>
        </p:nvSpPr>
        <p:spPr bwMode="white">
          <a:xfrm>
            <a:off x="10271788" y="2423991"/>
            <a:ext cx="380856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033BA-FFB9-41C0-ABB4-4FD9638C6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25380-D88F-0660-45FF-6CBA8ED8248B}"/>
              </a:ext>
            </a:extLst>
          </p:cNvPr>
          <p:cNvSpPr/>
          <p:nvPr/>
        </p:nvSpPr>
        <p:spPr bwMode="white">
          <a:xfrm>
            <a:off x="6967858" y="2405290"/>
            <a:ext cx="3370579" cy="4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1C2EC-9F48-C07D-59BB-7AF1A8DE9F5D}"/>
              </a:ext>
            </a:extLst>
          </p:cNvPr>
          <p:cNvSpPr/>
          <p:nvPr/>
        </p:nvSpPr>
        <p:spPr bwMode="white">
          <a:xfrm>
            <a:off x="6168060" y="3319837"/>
            <a:ext cx="4560755" cy="4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5FDCF-0C02-630F-504A-433C3A3D0A8C}"/>
              </a:ext>
            </a:extLst>
          </p:cNvPr>
          <p:cNvSpPr/>
          <p:nvPr/>
        </p:nvSpPr>
        <p:spPr bwMode="white">
          <a:xfrm>
            <a:off x="5901460" y="4262964"/>
            <a:ext cx="4855919" cy="48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3A6BFB-4772-FD57-0022-D2FCC6ECA775}"/>
              </a:ext>
            </a:extLst>
          </p:cNvPr>
          <p:cNvSpPr/>
          <p:nvPr/>
        </p:nvSpPr>
        <p:spPr bwMode="white">
          <a:xfrm>
            <a:off x="9862367" y="5510940"/>
            <a:ext cx="323727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31DF2-2884-F482-B58F-9E36B54DD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D435A-64C1-CA46-59E8-C29FC85A44A7}"/>
              </a:ext>
            </a:extLst>
          </p:cNvPr>
          <p:cNvSpPr/>
          <p:nvPr/>
        </p:nvSpPr>
        <p:spPr bwMode="white">
          <a:xfrm>
            <a:off x="893198" y="3371334"/>
            <a:ext cx="4554730" cy="41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3C6BB7-A8C6-FCC6-E6FC-C5CF9A9CCC5A}"/>
              </a:ext>
            </a:extLst>
          </p:cNvPr>
          <p:cNvSpPr/>
          <p:nvPr/>
        </p:nvSpPr>
        <p:spPr bwMode="white">
          <a:xfrm>
            <a:off x="2645138" y="4239811"/>
            <a:ext cx="2442750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2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4DCEF-CF3B-CAF9-2D98-5F211DA86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11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12F8C-4626-BB0F-E60D-36D0C1FA0598}"/>
              </a:ext>
            </a:extLst>
          </p:cNvPr>
          <p:cNvSpPr/>
          <p:nvPr/>
        </p:nvSpPr>
        <p:spPr bwMode="white">
          <a:xfrm>
            <a:off x="813914" y="2416787"/>
            <a:ext cx="5774086" cy="4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53292F-DFA6-3B88-2C26-00BA64EA823A}"/>
              </a:ext>
            </a:extLst>
          </p:cNvPr>
          <p:cNvSpPr/>
          <p:nvPr/>
        </p:nvSpPr>
        <p:spPr bwMode="white">
          <a:xfrm>
            <a:off x="2594418" y="3275593"/>
            <a:ext cx="3417518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9CBC8-1FB3-641F-84F2-896BBCE0FF79}"/>
              </a:ext>
            </a:extLst>
          </p:cNvPr>
          <p:cNvSpPr/>
          <p:nvPr/>
        </p:nvSpPr>
        <p:spPr bwMode="white">
          <a:xfrm>
            <a:off x="2594418" y="4172569"/>
            <a:ext cx="4865440" cy="36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8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81224-659C-15BB-62C5-0AD85DF24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75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F699F-8B64-F0BE-9ECB-447085A1A603}"/>
              </a:ext>
            </a:extLst>
          </p:cNvPr>
          <p:cNvSpPr/>
          <p:nvPr/>
        </p:nvSpPr>
        <p:spPr bwMode="white">
          <a:xfrm>
            <a:off x="852000" y="2332410"/>
            <a:ext cx="6494166" cy="55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A1237E-1520-4F8D-2635-CE9C5795D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081666"/>
            <a:ext cx="11340000" cy="16434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0BFA1-DC29-4956-4198-3B9FD36C58F5}"/>
              </a:ext>
            </a:extLst>
          </p:cNvPr>
          <p:cNvSpPr/>
          <p:nvPr/>
        </p:nvSpPr>
        <p:spPr bwMode="white">
          <a:xfrm>
            <a:off x="824825" y="3322366"/>
            <a:ext cx="5998488" cy="42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DFFD8-C1A0-6BAC-5F20-C17F7C2B14A5}"/>
              </a:ext>
            </a:extLst>
          </p:cNvPr>
          <p:cNvSpPr/>
          <p:nvPr/>
        </p:nvSpPr>
        <p:spPr bwMode="white">
          <a:xfrm>
            <a:off x="856209" y="4120222"/>
            <a:ext cx="4713098" cy="6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9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