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3"/>
    <p:sldId id="352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53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93" autoAdjust="0"/>
    <p:restoredTop sz="94660"/>
  </p:normalViewPr>
  <p:slideViewPr>
    <p:cSldViewPr showGuides="1">
      <p:cViewPr varScale="1">
        <p:scale>
          <a:sx n="72" d="100"/>
          <a:sy n="72" d="100"/>
        </p:scale>
        <p:origin x="293" y="4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3076575"/>
            <a:ext cx="62865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2461998"/>
            <a:ext cx="314206" cy="38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5238" y="5214162"/>
            <a:ext cx="2842649" cy="42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4293096"/>
            <a:ext cx="570164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0755" y="5332554"/>
            <a:ext cx="1837632" cy="4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1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050" y="3396521"/>
            <a:ext cx="4316190" cy="5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4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007" y="2513087"/>
            <a:ext cx="209471" cy="37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62"/>
          <a:stretch>
            <a:fillRect/>
          </a:stretch>
        </p:blipFill>
        <p:spPr>
          <a:xfrm>
            <a:off x="360000" y="1052737"/>
            <a:ext cx="11340000" cy="28803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>
            <a:fillRect/>
          </a:stretch>
        </p:blipFill>
        <p:spPr>
          <a:xfrm>
            <a:off x="1175772" y="3920995"/>
            <a:ext cx="9840456" cy="282130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66"/>
          <a:stretch>
            <a:fillRect/>
          </a:stretch>
        </p:blipFill>
        <p:spPr>
          <a:xfrm>
            <a:off x="360000" y="1124744"/>
            <a:ext cx="11340000" cy="290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5535" y="2280285"/>
            <a:ext cx="25863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3261995"/>
            <a:ext cx="57918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>
            <a:fillRect/>
          </a:stretch>
        </p:blipFill>
        <p:spPr>
          <a:xfrm>
            <a:off x="1175772" y="3920995"/>
            <a:ext cx="9840456" cy="2821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8853170" cy="4314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7470" y="4013835"/>
            <a:ext cx="6214110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574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914" y="2330202"/>
            <a:ext cx="4477942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4418" y="3188463"/>
            <a:ext cx="4477942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212976"/>
            <a:ext cx="867109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5640" y="4179064"/>
            <a:ext cx="3888431" cy="4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45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914" y="2273487"/>
            <a:ext cx="8798422" cy="4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94418" y="3179862"/>
            <a:ext cx="4641654" cy="36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94418" y="4048074"/>
            <a:ext cx="2769446" cy="35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94418" y="4906745"/>
            <a:ext cx="1275869" cy="36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2938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8764" y="3020159"/>
            <a:ext cx="337078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272393"/>
            <a:ext cx="4494633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87909" y="4139387"/>
            <a:ext cx="4836283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87909" y="5044491"/>
            <a:ext cx="1751939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89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914" y="2339264"/>
            <a:ext cx="5990110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83544" y="3235288"/>
            <a:ext cx="6233140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94418" y="4112248"/>
            <a:ext cx="2818337" cy="33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94418" y="4979676"/>
            <a:ext cx="1513904" cy="35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4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3291586"/>
            <a:ext cx="5205191" cy="4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4158639"/>
            <a:ext cx="4547598" cy="41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33" y="1224000"/>
            <a:ext cx="11340000" cy="43278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8047" y="2339320"/>
            <a:ext cx="2504130" cy="40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047" y="3206792"/>
            <a:ext cx="1551989" cy="3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047" y="4112394"/>
            <a:ext cx="1647204" cy="33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047" y="4979866"/>
            <a:ext cx="1294911" cy="352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5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3367858"/>
            <a:ext cx="7077399" cy="45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4225402"/>
            <a:ext cx="5693803" cy="45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5092473"/>
            <a:ext cx="8075990" cy="54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6926" y="5959545"/>
            <a:ext cx="5239114" cy="54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20" y="1224000"/>
            <a:ext cx="11340000" cy="51495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1934" y="2349275"/>
            <a:ext cx="4045894" cy="45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934" y="3207535"/>
            <a:ext cx="4045894" cy="46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1934" y="4075333"/>
            <a:ext cx="2361309" cy="4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1934" y="4933594"/>
            <a:ext cx="3901878" cy="43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1934" y="5839536"/>
            <a:ext cx="1361561" cy="35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69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1563" y="4517225"/>
            <a:ext cx="2428875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213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1563" y="4221088"/>
            <a:ext cx="2428875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378" y="1052736"/>
            <a:ext cx="1106262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2222" y="2168678"/>
            <a:ext cx="4765043" cy="4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2223" y="3005636"/>
            <a:ext cx="4765042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32536" y="3870491"/>
            <a:ext cx="5236897" cy="128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91544" y="5572304"/>
            <a:ext cx="2648892" cy="34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32537" y="6409262"/>
            <a:ext cx="1941299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1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462086"/>
            <a:ext cx="333249" cy="38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503692"/>
            <a:ext cx="428463" cy="38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309" y="2481618"/>
            <a:ext cx="371335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1340000" cy="3380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3702" y="2169091"/>
            <a:ext cx="428463" cy="39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24829"/>
            <a:ext cx="11340000" cy="2848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1788" y="5430084"/>
            <a:ext cx="371334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8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2473516"/>
            <a:ext cx="361813" cy="40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24" y="2492952"/>
            <a:ext cx="428463" cy="38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3526" y="3352541"/>
            <a:ext cx="1466297" cy="41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448" y="4326135"/>
            <a:ext cx="552241" cy="39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2025-09-23T03:42:40Z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