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ECC6F91-342C-1E4B-36C3-7890C73BE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2457450"/>
            <a:ext cx="5705475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09198-8887-14D2-4604-F803870CD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607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C41E92-D4CB-26EB-7F9A-1E313AF68761}"/>
              </a:ext>
            </a:extLst>
          </p:cNvPr>
          <p:cNvSpPr/>
          <p:nvPr/>
        </p:nvSpPr>
        <p:spPr bwMode="white">
          <a:xfrm>
            <a:off x="813914" y="2351117"/>
            <a:ext cx="6278142" cy="4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FAB387-6A4D-5D60-8D8F-ECE847123F4A}"/>
              </a:ext>
            </a:extLst>
          </p:cNvPr>
          <p:cNvSpPr/>
          <p:nvPr/>
        </p:nvSpPr>
        <p:spPr bwMode="white">
          <a:xfrm>
            <a:off x="2483544" y="3210782"/>
            <a:ext cx="2520280" cy="38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5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71989-15AF-28A6-722F-F90350F11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95" y="1224000"/>
            <a:ext cx="11340000" cy="350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E8CD31-CDC3-2E58-94F4-0D02FF272E76}"/>
              </a:ext>
            </a:extLst>
          </p:cNvPr>
          <p:cNvSpPr/>
          <p:nvPr/>
        </p:nvSpPr>
        <p:spPr bwMode="white">
          <a:xfrm>
            <a:off x="789009" y="2405398"/>
            <a:ext cx="7574286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BF948D-2681-9AF3-04F7-2A6DEC2A6EE5}"/>
              </a:ext>
            </a:extLst>
          </p:cNvPr>
          <p:cNvSpPr/>
          <p:nvPr/>
        </p:nvSpPr>
        <p:spPr bwMode="white">
          <a:xfrm>
            <a:off x="2602655" y="3262865"/>
            <a:ext cx="1975875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5A4110-ABD5-B6A7-DCD5-5EC55176DA82}"/>
              </a:ext>
            </a:extLst>
          </p:cNvPr>
          <p:cNvSpPr/>
          <p:nvPr/>
        </p:nvSpPr>
        <p:spPr bwMode="white">
          <a:xfrm>
            <a:off x="2458639" y="4139387"/>
            <a:ext cx="2232248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96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78FD2-7F31-D057-CE40-8400EC8AE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243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814C7-DCD2-3A09-679E-241694F44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0" y="1224000"/>
            <a:ext cx="113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259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A9A36-63FD-4B5A-11EC-7632C9039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21" y="1224000"/>
            <a:ext cx="11340000" cy="466747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CE5AF5-5E37-2F00-9BC2-0BE4C98C2EB7}"/>
              </a:ext>
            </a:extLst>
          </p:cNvPr>
          <p:cNvSpPr/>
          <p:nvPr/>
        </p:nvSpPr>
        <p:spPr bwMode="white">
          <a:xfrm>
            <a:off x="826335" y="2262275"/>
            <a:ext cx="8798422" cy="4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F7D900-292E-A6E6-AF37-1DAC7F2B6B21}"/>
              </a:ext>
            </a:extLst>
          </p:cNvPr>
          <p:cNvSpPr/>
          <p:nvPr/>
        </p:nvSpPr>
        <p:spPr bwMode="white">
          <a:xfrm>
            <a:off x="826335" y="3100518"/>
            <a:ext cx="10310590" cy="155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B91EE25-38C4-215C-D342-8A0526BA9914}"/>
              </a:ext>
            </a:extLst>
          </p:cNvPr>
          <p:cNvSpPr/>
          <p:nvPr/>
        </p:nvSpPr>
        <p:spPr bwMode="white">
          <a:xfrm>
            <a:off x="826335" y="4815101"/>
            <a:ext cx="8654406" cy="6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4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570B1-DACB-41EB-DAB0-96E078027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6" r="3698"/>
          <a:stretch/>
        </p:blipFill>
        <p:spPr>
          <a:xfrm>
            <a:off x="360000" y="1772816"/>
            <a:ext cx="10920576" cy="437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956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BCC74-F205-5856-0349-9F396371F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08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3A862F-07B7-4485-BEB6-5E0DE1182468}"/>
              </a:ext>
            </a:extLst>
          </p:cNvPr>
          <p:cNvSpPr/>
          <p:nvPr/>
        </p:nvSpPr>
        <p:spPr bwMode="white">
          <a:xfrm>
            <a:off x="10309874" y="3900441"/>
            <a:ext cx="361813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7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23CAA-FD1C-B163-D4CE-861674D68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668DB-F006-4154-4C8C-F044E2CA0A3D}"/>
              </a:ext>
            </a:extLst>
          </p:cNvPr>
          <p:cNvSpPr/>
          <p:nvPr/>
        </p:nvSpPr>
        <p:spPr bwMode="white">
          <a:xfrm>
            <a:off x="10271788" y="1529147"/>
            <a:ext cx="380856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04B8EF-A503-90C8-3B35-FEEBB24E4C81}"/>
              </a:ext>
            </a:extLst>
          </p:cNvPr>
          <p:cNvSpPr/>
          <p:nvPr/>
        </p:nvSpPr>
        <p:spPr bwMode="white">
          <a:xfrm>
            <a:off x="902720" y="5133707"/>
            <a:ext cx="3105048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487C8A-BFBC-2B5C-A241-CC432FC092CD}"/>
              </a:ext>
            </a:extLst>
          </p:cNvPr>
          <p:cNvSpPr/>
          <p:nvPr/>
        </p:nvSpPr>
        <p:spPr bwMode="white">
          <a:xfrm>
            <a:off x="5606297" y="5162314"/>
            <a:ext cx="5314239" cy="42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BDA52D-E3F1-5481-6952-307C6D744C57}"/>
              </a:ext>
            </a:extLst>
          </p:cNvPr>
          <p:cNvSpPr/>
          <p:nvPr/>
        </p:nvSpPr>
        <p:spPr bwMode="white">
          <a:xfrm>
            <a:off x="7248129" y="6011007"/>
            <a:ext cx="2328598" cy="4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54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050ED-2713-A043-0D76-29F3366C7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32887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5B730D-C7B7-BC5D-95B0-CEC9B8774CAB}"/>
              </a:ext>
            </a:extLst>
          </p:cNvPr>
          <p:cNvSpPr/>
          <p:nvPr/>
        </p:nvSpPr>
        <p:spPr bwMode="white">
          <a:xfrm>
            <a:off x="4871865" y="5612548"/>
            <a:ext cx="1211946" cy="34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00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A7E3D-4DA3-8ED5-E0BF-D3F9AAFF5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40A1E-C95B-D238-BCF2-09EDC3DD08DC}"/>
              </a:ext>
            </a:extLst>
          </p:cNvPr>
          <p:cNvSpPr/>
          <p:nvPr/>
        </p:nvSpPr>
        <p:spPr bwMode="white">
          <a:xfrm>
            <a:off x="912241" y="3283156"/>
            <a:ext cx="7807555" cy="4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550C70-7EB7-B548-D383-0D0776D802CD}"/>
              </a:ext>
            </a:extLst>
          </p:cNvPr>
          <p:cNvSpPr/>
          <p:nvPr/>
        </p:nvSpPr>
        <p:spPr bwMode="white">
          <a:xfrm>
            <a:off x="2351584" y="4112538"/>
            <a:ext cx="6368212" cy="4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FA9F32A-5921-2950-6A00-A4341EC6AFBA}"/>
              </a:ext>
            </a:extLst>
          </p:cNvPr>
          <p:cNvSpPr/>
          <p:nvPr/>
        </p:nvSpPr>
        <p:spPr bwMode="white">
          <a:xfrm>
            <a:off x="2664181" y="4960987"/>
            <a:ext cx="2063667" cy="38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8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001F9-6FA3-B9E8-A175-1D2751A21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09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5053CF-AB8B-EE2C-035F-C09296E69B2D}"/>
              </a:ext>
            </a:extLst>
          </p:cNvPr>
          <p:cNvSpPr/>
          <p:nvPr/>
        </p:nvSpPr>
        <p:spPr bwMode="white">
          <a:xfrm>
            <a:off x="10309874" y="3806658"/>
            <a:ext cx="361813" cy="40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6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0E7AE-BC38-DF98-DF79-B4A35C487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5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AC617D-74C0-CBD4-EEB8-3374DAFA5623}"/>
              </a:ext>
            </a:extLst>
          </p:cNvPr>
          <p:cNvSpPr/>
          <p:nvPr/>
        </p:nvSpPr>
        <p:spPr bwMode="white">
          <a:xfrm>
            <a:off x="8112224" y="3234610"/>
            <a:ext cx="2273820" cy="4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3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B9022-DC47-FE3D-97D9-B1793E56D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604BC0-2418-C0C4-BC44-265FDE7A30D2}"/>
              </a:ext>
            </a:extLst>
          </p:cNvPr>
          <p:cNvSpPr/>
          <p:nvPr/>
        </p:nvSpPr>
        <p:spPr bwMode="white">
          <a:xfrm>
            <a:off x="902720" y="3285504"/>
            <a:ext cx="4401192" cy="57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59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B0BB9-D6B9-A9AB-960C-B66C5EF1F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1" y="1224000"/>
            <a:ext cx="11340000" cy="38019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DF232E-9990-F520-EC0D-29857E942895}"/>
              </a:ext>
            </a:extLst>
          </p:cNvPr>
          <p:cNvSpPr/>
          <p:nvPr/>
        </p:nvSpPr>
        <p:spPr bwMode="white">
          <a:xfrm>
            <a:off x="788645" y="2924944"/>
            <a:ext cx="642215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C16403E-04A5-6F60-EE80-0ABD58497D8A}"/>
              </a:ext>
            </a:extLst>
          </p:cNvPr>
          <p:cNvSpPr/>
          <p:nvPr/>
        </p:nvSpPr>
        <p:spPr bwMode="white">
          <a:xfrm>
            <a:off x="2569149" y="4349382"/>
            <a:ext cx="1905350" cy="4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57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