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5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8B4CC2B-75DD-DDCF-B855-7C15A2EFB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143199"/>
            <a:ext cx="7200000" cy="5716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1C179-7378-8A40-E022-7A29F773E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95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A13CD-CBAF-3FF1-87E3-E4B13D087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89" y="1224000"/>
            <a:ext cx="11340000" cy="520434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D4D8AE-0541-EC31-98BB-24B20F60DB4F}"/>
              </a:ext>
            </a:extLst>
          </p:cNvPr>
          <p:cNvSpPr/>
          <p:nvPr/>
        </p:nvSpPr>
        <p:spPr bwMode="white">
          <a:xfrm>
            <a:off x="803603" y="2276872"/>
            <a:ext cx="743027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56BB60-029C-3B43-6E9B-BB85EE293FA7}"/>
              </a:ext>
            </a:extLst>
          </p:cNvPr>
          <p:cNvSpPr/>
          <p:nvPr/>
        </p:nvSpPr>
        <p:spPr bwMode="white">
          <a:xfrm>
            <a:off x="3121305" y="3573018"/>
            <a:ext cx="272864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71C196E-DDDB-2F8E-5535-FCB87F6D56A3}"/>
              </a:ext>
            </a:extLst>
          </p:cNvPr>
          <p:cNvSpPr/>
          <p:nvPr/>
        </p:nvSpPr>
        <p:spPr bwMode="white">
          <a:xfrm>
            <a:off x="3121305" y="4941168"/>
            <a:ext cx="18852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F38610-53C3-B537-9A31-8428FEA41952}"/>
              </a:ext>
            </a:extLst>
          </p:cNvPr>
          <p:cNvSpPr/>
          <p:nvPr/>
        </p:nvSpPr>
        <p:spPr bwMode="white">
          <a:xfrm>
            <a:off x="673033" y="5708268"/>
            <a:ext cx="72008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5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89BA77E-10FB-4141-ABFF-0A8D06F54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3071812"/>
            <a:ext cx="103346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782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72D72-E50F-56A2-CED4-1A65F8A64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364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9197F-BFF6-34D1-E403-FB428F3A93ED}"/>
              </a:ext>
            </a:extLst>
          </p:cNvPr>
          <p:cNvSpPr/>
          <p:nvPr/>
        </p:nvSpPr>
        <p:spPr bwMode="white">
          <a:xfrm>
            <a:off x="664685" y="2540072"/>
            <a:ext cx="10399867" cy="146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E688746-DE58-A596-5AD9-124184BBE23D}"/>
              </a:ext>
            </a:extLst>
          </p:cNvPr>
          <p:cNvSpPr/>
          <p:nvPr/>
        </p:nvSpPr>
        <p:spPr bwMode="white">
          <a:xfrm>
            <a:off x="683726" y="4228080"/>
            <a:ext cx="5772313" cy="49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9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BF391-CA53-89C0-5080-F3BEB1FA95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6"/>
          <a:stretch/>
        </p:blipFill>
        <p:spPr>
          <a:xfrm>
            <a:off x="360000" y="1224000"/>
            <a:ext cx="10518289" cy="512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CAB91-628C-0CC8-9E81-5A5135753A56}"/>
              </a:ext>
            </a:extLst>
          </p:cNvPr>
          <p:cNvSpPr/>
          <p:nvPr/>
        </p:nvSpPr>
        <p:spPr bwMode="white">
          <a:xfrm>
            <a:off x="9805239" y="2378158"/>
            <a:ext cx="371334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A0C3CB-D289-CD87-0599-0C8983DFD672}"/>
              </a:ext>
            </a:extLst>
          </p:cNvPr>
          <p:cNvSpPr/>
          <p:nvPr/>
        </p:nvSpPr>
        <p:spPr bwMode="white">
          <a:xfrm>
            <a:off x="883677" y="5745248"/>
            <a:ext cx="304685" cy="37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39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43F77-9DE5-4B2A-D161-FCDA6FFF2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26786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4074BD-ED63-38EB-000E-9615AED10A14}"/>
              </a:ext>
            </a:extLst>
          </p:cNvPr>
          <p:cNvSpPr/>
          <p:nvPr/>
        </p:nvSpPr>
        <p:spPr bwMode="white">
          <a:xfrm>
            <a:off x="927650" y="4717552"/>
            <a:ext cx="7472606" cy="42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EA1E3E-821A-E419-66BC-28D70E8EBA52}"/>
              </a:ext>
            </a:extLst>
          </p:cNvPr>
          <p:cNvSpPr/>
          <p:nvPr/>
        </p:nvSpPr>
        <p:spPr bwMode="white">
          <a:xfrm>
            <a:off x="2668446" y="5550429"/>
            <a:ext cx="4723698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F3DC2E-69C0-0855-8624-9064E5D15155}"/>
              </a:ext>
            </a:extLst>
          </p:cNvPr>
          <p:cNvSpPr/>
          <p:nvPr/>
        </p:nvSpPr>
        <p:spPr bwMode="white">
          <a:xfrm>
            <a:off x="2668446" y="6392771"/>
            <a:ext cx="3283538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42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CDB47-AB8B-9AC9-3831-7250CE3F7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A06DB-C8B1-5364-1585-49A23784B447}"/>
              </a:ext>
            </a:extLst>
          </p:cNvPr>
          <p:cNvSpPr/>
          <p:nvPr/>
        </p:nvSpPr>
        <p:spPr bwMode="white">
          <a:xfrm>
            <a:off x="931284" y="3378466"/>
            <a:ext cx="8621100" cy="4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B60973-D89C-109E-53EA-7E9EBC26D46D}"/>
              </a:ext>
            </a:extLst>
          </p:cNvPr>
          <p:cNvSpPr/>
          <p:nvPr/>
        </p:nvSpPr>
        <p:spPr bwMode="white">
          <a:xfrm>
            <a:off x="2351584" y="4226906"/>
            <a:ext cx="6984776" cy="4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6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107B3-B233-59C5-78B7-1097FD7FC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599617-6B78-E323-5791-D263FC69B4AC}"/>
              </a:ext>
            </a:extLst>
          </p:cNvPr>
          <p:cNvSpPr/>
          <p:nvPr/>
        </p:nvSpPr>
        <p:spPr bwMode="white">
          <a:xfrm>
            <a:off x="902720" y="2349860"/>
            <a:ext cx="5769344" cy="48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F79F40-2DAF-9BE1-EDC5-3E5F4A9F6A2B}"/>
              </a:ext>
            </a:extLst>
          </p:cNvPr>
          <p:cNvSpPr/>
          <p:nvPr/>
        </p:nvSpPr>
        <p:spPr bwMode="white">
          <a:xfrm>
            <a:off x="2645138" y="3179945"/>
            <a:ext cx="5467086" cy="48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B2DB06-F29F-4744-7D83-E7029F1264E8}"/>
              </a:ext>
            </a:extLst>
          </p:cNvPr>
          <p:cNvSpPr/>
          <p:nvPr/>
        </p:nvSpPr>
        <p:spPr bwMode="white">
          <a:xfrm>
            <a:off x="2645138" y="4019571"/>
            <a:ext cx="7771342" cy="48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27850C-65E2-814C-1614-36BB018C8191}"/>
              </a:ext>
            </a:extLst>
          </p:cNvPr>
          <p:cNvSpPr/>
          <p:nvPr/>
        </p:nvSpPr>
        <p:spPr bwMode="white">
          <a:xfrm>
            <a:off x="2645138" y="4868739"/>
            <a:ext cx="5467086" cy="48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1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DC047-8E6A-F5AD-D91E-6369748F5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113360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C77C65-B52E-7DF4-11BD-321834B20B44}"/>
              </a:ext>
            </a:extLst>
          </p:cNvPr>
          <p:cNvSpPr/>
          <p:nvPr/>
        </p:nvSpPr>
        <p:spPr bwMode="white">
          <a:xfrm>
            <a:off x="10128777" y="3625640"/>
            <a:ext cx="355228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402FD7-DAC8-DC8D-F507-6B73A2FE03E4}"/>
              </a:ext>
            </a:extLst>
          </p:cNvPr>
          <p:cNvSpPr/>
          <p:nvPr/>
        </p:nvSpPr>
        <p:spPr bwMode="white">
          <a:xfrm>
            <a:off x="1775520" y="6264836"/>
            <a:ext cx="3445497" cy="42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3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2002B-EFFB-0465-4189-11E510471F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16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C9B54-DC66-C1C6-B528-788945A8D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30" y="1224000"/>
            <a:ext cx="11340000" cy="301304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CEA9C9-2343-DAE2-5F1B-3112DB0947F8}"/>
              </a:ext>
            </a:extLst>
          </p:cNvPr>
          <p:cNvSpPr/>
          <p:nvPr/>
        </p:nvSpPr>
        <p:spPr bwMode="white">
          <a:xfrm>
            <a:off x="2626048" y="2282379"/>
            <a:ext cx="2427959" cy="4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624624-0A88-6468-A410-23025F0A327D}"/>
              </a:ext>
            </a:extLst>
          </p:cNvPr>
          <p:cNvSpPr/>
          <p:nvPr/>
        </p:nvSpPr>
        <p:spPr bwMode="white">
          <a:xfrm>
            <a:off x="845544" y="3068959"/>
            <a:ext cx="4333926" cy="11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75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B5415-3E4B-0748-C7DF-DE308D757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01304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26CFEF-21FC-3211-4D54-310E4BFCE3DA}"/>
              </a:ext>
            </a:extLst>
          </p:cNvPr>
          <p:cNvSpPr/>
          <p:nvPr/>
        </p:nvSpPr>
        <p:spPr bwMode="white">
          <a:xfrm>
            <a:off x="1861269" y="2990313"/>
            <a:ext cx="1558379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997F7A-4D92-FFA6-C2D2-405CCC211627}"/>
              </a:ext>
            </a:extLst>
          </p:cNvPr>
          <p:cNvSpPr/>
          <p:nvPr/>
        </p:nvSpPr>
        <p:spPr bwMode="white">
          <a:xfrm>
            <a:off x="1861269" y="3848459"/>
            <a:ext cx="799798" cy="35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28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B6F95-05D6-C730-783C-EFA61B891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4617A-B475-83D0-E483-BDD04EBB1A4A}"/>
              </a:ext>
            </a:extLst>
          </p:cNvPr>
          <p:cNvSpPr/>
          <p:nvPr/>
        </p:nvSpPr>
        <p:spPr bwMode="white">
          <a:xfrm>
            <a:off x="893198" y="2291069"/>
            <a:ext cx="7363042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51DBA4-0799-BA00-1E5D-CAF13FA29C1D}"/>
              </a:ext>
            </a:extLst>
          </p:cNvPr>
          <p:cNvSpPr/>
          <p:nvPr/>
        </p:nvSpPr>
        <p:spPr bwMode="white">
          <a:xfrm>
            <a:off x="912241" y="3119954"/>
            <a:ext cx="6335887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85B05F-55B9-4E9B-FD5D-6F58AE66F7F6}"/>
              </a:ext>
            </a:extLst>
          </p:cNvPr>
          <p:cNvSpPr/>
          <p:nvPr/>
        </p:nvSpPr>
        <p:spPr bwMode="white">
          <a:xfrm>
            <a:off x="912241" y="3958366"/>
            <a:ext cx="6047855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65F2EA-CC0F-C6AC-CACB-0ED866803945}"/>
              </a:ext>
            </a:extLst>
          </p:cNvPr>
          <p:cNvSpPr/>
          <p:nvPr/>
        </p:nvSpPr>
        <p:spPr bwMode="white">
          <a:xfrm>
            <a:off x="912241" y="4796777"/>
            <a:ext cx="6335887" cy="10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34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