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8" r:id="rId3"/>
    <p:sldId id="336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1" autoAdjust="0"/>
    <p:restoredTop sz="94660"/>
  </p:normalViewPr>
  <p:slideViewPr>
    <p:cSldViewPr showGuides="1">
      <p:cViewPr varScale="1">
        <p:scale>
          <a:sx n="72" d="100"/>
          <a:sy n="72" d="100"/>
        </p:scale>
        <p:origin x="41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7D9A33-3BF7-9C82-1305-08CACCA0A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73325"/>
            <a:ext cx="11520000" cy="51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C0247-A1F0-B1F1-5282-A99AD9C8D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17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5DE6D-7BA2-5F7F-FDC9-44891A29E8C7}"/>
              </a:ext>
            </a:extLst>
          </p:cNvPr>
          <p:cNvSpPr/>
          <p:nvPr/>
        </p:nvSpPr>
        <p:spPr bwMode="white">
          <a:xfrm>
            <a:off x="813914" y="3283341"/>
            <a:ext cx="8582398" cy="4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719ACA-63EA-8E73-C8AC-51E64331278F}"/>
              </a:ext>
            </a:extLst>
          </p:cNvPr>
          <p:cNvSpPr/>
          <p:nvPr/>
        </p:nvSpPr>
        <p:spPr bwMode="white">
          <a:xfrm>
            <a:off x="2594418" y="4170002"/>
            <a:ext cx="4741662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47BC8E-D336-C809-8057-4453800EC61C}"/>
              </a:ext>
            </a:extLst>
          </p:cNvPr>
          <p:cNvSpPr/>
          <p:nvPr/>
        </p:nvSpPr>
        <p:spPr bwMode="white">
          <a:xfrm>
            <a:off x="2594418" y="5047129"/>
            <a:ext cx="3561534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D030B0-ADF2-4470-0B72-BBCE85953BCF}"/>
              </a:ext>
            </a:extLst>
          </p:cNvPr>
          <p:cNvSpPr/>
          <p:nvPr/>
        </p:nvSpPr>
        <p:spPr bwMode="white">
          <a:xfrm>
            <a:off x="2594418" y="5905189"/>
            <a:ext cx="4065590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9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1E9FF-9E40-E8A1-38E4-90EFE03D2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08566"/>
            <a:ext cx="11340000" cy="104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18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A84CD-B66B-30A4-1271-D38A4F66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D03739-6C69-8E28-A0D1-E1F99F25354C}"/>
              </a:ext>
            </a:extLst>
          </p:cNvPr>
          <p:cNvSpPr/>
          <p:nvPr/>
        </p:nvSpPr>
        <p:spPr bwMode="white">
          <a:xfrm>
            <a:off x="893198" y="3312831"/>
            <a:ext cx="5490834" cy="42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EF56FF-4543-8608-37ED-F2F70D4C26A0}"/>
              </a:ext>
            </a:extLst>
          </p:cNvPr>
          <p:cNvSpPr/>
          <p:nvPr/>
        </p:nvSpPr>
        <p:spPr bwMode="white">
          <a:xfrm>
            <a:off x="2645138" y="4171255"/>
            <a:ext cx="3162830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0E7A83-5A41-3BF8-79A8-F2155953F030}"/>
              </a:ext>
            </a:extLst>
          </p:cNvPr>
          <p:cNvSpPr/>
          <p:nvPr/>
        </p:nvSpPr>
        <p:spPr bwMode="white">
          <a:xfrm>
            <a:off x="2645138" y="5077369"/>
            <a:ext cx="4722619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746C74-4E4D-C22A-5DBA-B65DE328484C}"/>
              </a:ext>
            </a:extLst>
          </p:cNvPr>
          <p:cNvSpPr/>
          <p:nvPr/>
        </p:nvSpPr>
        <p:spPr bwMode="white">
          <a:xfrm>
            <a:off x="2645138" y="5935793"/>
            <a:ext cx="3738894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8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77F2E-AA76-F72A-4971-65E9137DE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7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2AF7D-9FC1-48BB-F7CE-A21CC490E880}"/>
              </a:ext>
            </a:extLst>
          </p:cNvPr>
          <p:cNvSpPr/>
          <p:nvPr/>
        </p:nvSpPr>
        <p:spPr bwMode="white">
          <a:xfrm>
            <a:off x="813914" y="2366915"/>
            <a:ext cx="6062118" cy="4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98D8AA-58D6-4AD7-1758-C399D0F066B0}"/>
              </a:ext>
            </a:extLst>
          </p:cNvPr>
          <p:cNvSpPr/>
          <p:nvPr/>
        </p:nvSpPr>
        <p:spPr bwMode="white">
          <a:xfrm>
            <a:off x="2594418" y="3195528"/>
            <a:ext cx="3849566" cy="5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9DCCC3-37FE-88E2-FDAA-1676B81EF590}"/>
              </a:ext>
            </a:extLst>
          </p:cNvPr>
          <p:cNvSpPr/>
          <p:nvPr/>
        </p:nvSpPr>
        <p:spPr bwMode="white">
          <a:xfrm>
            <a:off x="2594418" y="4119386"/>
            <a:ext cx="5937798" cy="3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E84A02-FCBB-DE5A-C314-503567D0B220}"/>
              </a:ext>
            </a:extLst>
          </p:cNvPr>
          <p:cNvSpPr/>
          <p:nvPr/>
        </p:nvSpPr>
        <p:spPr bwMode="white">
          <a:xfrm>
            <a:off x="2594418" y="4986097"/>
            <a:ext cx="3665743" cy="3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3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D1512-3FB6-0C58-D99F-BCEC82A30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6B3E6-19CB-B2AC-0B7A-7C60BD8A034C}"/>
              </a:ext>
            </a:extLst>
          </p:cNvPr>
          <p:cNvSpPr/>
          <p:nvPr/>
        </p:nvSpPr>
        <p:spPr bwMode="white">
          <a:xfrm>
            <a:off x="931284" y="4476887"/>
            <a:ext cx="4660660" cy="4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D519BA-0936-3357-5443-9E7E145E8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84" y="5058782"/>
            <a:ext cx="11340000" cy="161608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B4E6C-3B3C-EC21-5932-3D78FF494169}"/>
              </a:ext>
            </a:extLst>
          </p:cNvPr>
          <p:cNvSpPr/>
          <p:nvPr/>
        </p:nvSpPr>
        <p:spPr bwMode="white">
          <a:xfrm>
            <a:off x="893198" y="6129798"/>
            <a:ext cx="4405934" cy="42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988B7-AD7B-7EC9-408F-CE882E74B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166BC-1F9A-EBAC-7C3C-4D611714883C}"/>
              </a:ext>
            </a:extLst>
          </p:cNvPr>
          <p:cNvSpPr/>
          <p:nvPr/>
        </p:nvSpPr>
        <p:spPr bwMode="white">
          <a:xfrm>
            <a:off x="931284" y="4321405"/>
            <a:ext cx="4300620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5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4C0B4-5A64-A691-E22A-B6B9AF445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6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C1AB4-7F5A-1CE7-D673-718B592CE563}"/>
              </a:ext>
            </a:extLst>
          </p:cNvPr>
          <p:cNvSpPr/>
          <p:nvPr/>
        </p:nvSpPr>
        <p:spPr bwMode="white">
          <a:xfrm>
            <a:off x="813914" y="2435545"/>
            <a:ext cx="9590510" cy="4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D85EC1-11E2-854A-DFC4-53579699DD14}"/>
              </a:ext>
            </a:extLst>
          </p:cNvPr>
          <p:cNvSpPr/>
          <p:nvPr/>
        </p:nvSpPr>
        <p:spPr bwMode="white">
          <a:xfrm>
            <a:off x="2594418" y="3332280"/>
            <a:ext cx="3903778" cy="36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4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01A77-BAD8-0A1B-79D5-39ACF639F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8CCBC-C3B1-146D-4FBB-F23A8ABE14B8}"/>
              </a:ext>
            </a:extLst>
          </p:cNvPr>
          <p:cNvSpPr/>
          <p:nvPr/>
        </p:nvSpPr>
        <p:spPr bwMode="white">
          <a:xfrm>
            <a:off x="931284" y="4398213"/>
            <a:ext cx="4156604" cy="6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13A48-EA0B-FC13-8189-3B4A0E52D194}"/>
              </a:ext>
            </a:extLst>
          </p:cNvPr>
          <p:cNvSpPr/>
          <p:nvPr/>
        </p:nvSpPr>
        <p:spPr bwMode="white">
          <a:xfrm>
            <a:off x="2683224" y="5294238"/>
            <a:ext cx="3713350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1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55558-7852-EA1D-9F1E-95F650561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2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66069-9192-DF9A-2EA1-10CE977BA629}"/>
              </a:ext>
            </a:extLst>
          </p:cNvPr>
          <p:cNvSpPr/>
          <p:nvPr/>
        </p:nvSpPr>
        <p:spPr bwMode="white">
          <a:xfrm>
            <a:off x="813914" y="2300597"/>
            <a:ext cx="5126014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86C320-0988-C789-4A58-76C55BDCBFAA}"/>
              </a:ext>
            </a:extLst>
          </p:cNvPr>
          <p:cNvSpPr/>
          <p:nvPr/>
        </p:nvSpPr>
        <p:spPr bwMode="white">
          <a:xfrm>
            <a:off x="2594418" y="3129482"/>
            <a:ext cx="2625430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F21E75-0127-1554-1283-99727D7B6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734554"/>
            <a:ext cx="11340000" cy="262956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E9B447-26F2-A6C3-F978-F6CCA7F33AC3}"/>
              </a:ext>
            </a:extLst>
          </p:cNvPr>
          <p:cNvSpPr/>
          <p:nvPr/>
        </p:nvSpPr>
        <p:spPr bwMode="white">
          <a:xfrm>
            <a:off x="813914" y="4858788"/>
            <a:ext cx="6278142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246ED3-8FCD-8A6D-3862-D48B7F3C2D46}"/>
              </a:ext>
            </a:extLst>
          </p:cNvPr>
          <p:cNvSpPr/>
          <p:nvPr/>
        </p:nvSpPr>
        <p:spPr bwMode="white">
          <a:xfrm>
            <a:off x="2594418" y="5754364"/>
            <a:ext cx="5617632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4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0C9FE-EF7E-56C3-CFBE-0B68F1463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ABA65-0C59-F86B-67F3-462EF8F9F471}"/>
              </a:ext>
            </a:extLst>
          </p:cNvPr>
          <p:cNvSpPr/>
          <p:nvPr/>
        </p:nvSpPr>
        <p:spPr bwMode="white">
          <a:xfrm>
            <a:off x="931284" y="4445496"/>
            <a:ext cx="5956804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4AD761-B3B7-BCD9-ED5C-561AF748BA10}"/>
              </a:ext>
            </a:extLst>
          </p:cNvPr>
          <p:cNvSpPr/>
          <p:nvPr/>
        </p:nvSpPr>
        <p:spPr bwMode="white">
          <a:xfrm>
            <a:off x="2683224" y="5303291"/>
            <a:ext cx="2751687" cy="4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DA3B66-C509-640F-B6F4-93A64062F3D6}"/>
              </a:ext>
            </a:extLst>
          </p:cNvPr>
          <p:cNvSpPr/>
          <p:nvPr/>
        </p:nvSpPr>
        <p:spPr bwMode="white">
          <a:xfrm>
            <a:off x="2683224" y="6208742"/>
            <a:ext cx="4922569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5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9D842-CBA8-00D7-5A05-2C5EE4C1F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7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70C06-6E66-4DED-E680-545C203A8EF2}"/>
              </a:ext>
            </a:extLst>
          </p:cNvPr>
          <p:cNvSpPr/>
          <p:nvPr/>
        </p:nvSpPr>
        <p:spPr bwMode="white">
          <a:xfrm>
            <a:off x="813914" y="2311336"/>
            <a:ext cx="8150350" cy="48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B41FEE-786C-88B3-F9E6-9D73AC6391AD}"/>
              </a:ext>
            </a:extLst>
          </p:cNvPr>
          <p:cNvSpPr/>
          <p:nvPr/>
        </p:nvSpPr>
        <p:spPr bwMode="white">
          <a:xfrm>
            <a:off x="2594418" y="3080492"/>
            <a:ext cx="4281614" cy="63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0C463F-F36B-3F9E-4252-6F661AD4D849}"/>
              </a:ext>
            </a:extLst>
          </p:cNvPr>
          <p:cNvSpPr/>
          <p:nvPr/>
        </p:nvSpPr>
        <p:spPr bwMode="white">
          <a:xfrm>
            <a:off x="2594418" y="4066336"/>
            <a:ext cx="6153822" cy="63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28332A-EFE6-530A-C9DB-87D97A20FCFF}"/>
              </a:ext>
            </a:extLst>
          </p:cNvPr>
          <p:cNvSpPr/>
          <p:nvPr/>
        </p:nvSpPr>
        <p:spPr bwMode="white">
          <a:xfrm>
            <a:off x="2594418" y="4934298"/>
            <a:ext cx="4922569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9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07DE2-335F-2C65-05E7-B816AF39F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9BE59F-4F15-913B-267D-4721A76393A5}"/>
              </a:ext>
            </a:extLst>
          </p:cNvPr>
          <p:cNvSpPr/>
          <p:nvPr/>
        </p:nvSpPr>
        <p:spPr bwMode="white">
          <a:xfrm>
            <a:off x="940806" y="4444808"/>
            <a:ext cx="6739370" cy="5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D2FE9E-E1F2-BD04-5672-DF4F23C8AEC9}"/>
              </a:ext>
            </a:extLst>
          </p:cNvPr>
          <p:cNvSpPr/>
          <p:nvPr/>
        </p:nvSpPr>
        <p:spPr bwMode="white">
          <a:xfrm>
            <a:off x="2683224" y="5302420"/>
            <a:ext cx="3628800" cy="50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6FAE1E-0B96-BB52-31D8-C3CF65A648EB}"/>
              </a:ext>
            </a:extLst>
          </p:cNvPr>
          <p:cNvSpPr/>
          <p:nvPr/>
        </p:nvSpPr>
        <p:spPr bwMode="white">
          <a:xfrm>
            <a:off x="2683224" y="6076466"/>
            <a:ext cx="2764704" cy="66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0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