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41" autoAdjust="0"/>
    <p:restoredTop sz="94660"/>
  </p:normalViewPr>
  <p:slideViewPr>
    <p:cSldViewPr showGuides="1">
      <p:cViewPr varScale="1">
        <p:scale>
          <a:sx n="72" d="100"/>
          <a:sy n="72" d="100"/>
        </p:scale>
        <p:origin x="37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66BBB01-C0CC-A4DC-4F5C-819E8EC9CF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72075"/>
            <a:ext cx="11520000" cy="5138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55FC4-3459-AE6E-2A76-691791892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36"/>
          <a:stretch/>
        </p:blipFill>
        <p:spPr>
          <a:xfrm>
            <a:off x="826430" y="1268760"/>
            <a:ext cx="5053546" cy="262956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9548F7-2FC1-BD19-21AC-DE698DC96244}"/>
              </a:ext>
            </a:extLst>
          </p:cNvPr>
          <p:cNvSpPr/>
          <p:nvPr/>
        </p:nvSpPr>
        <p:spPr bwMode="white">
          <a:xfrm>
            <a:off x="921644" y="2402521"/>
            <a:ext cx="3768578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199336-D14D-44EE-1274-4A8FA3B02833}"/>
              </a:ext>
            </a:extLst>
          </p:cNvPr>
          <p:cNvSpPr/>
          <p:nvPr/>
        </p:nvSpPr>
        <p:spPr bwMode="white">
          <a:xfrm>
            <a:off x="775218" y="3288052"/>
            <a:ext cx="3541838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63E0B497-53FF-3AF3-8B71-42620F3C3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268760"/>
            <a:ext cx="3249710" cy="2415024"/>
          </a:xfrm>
          <a:prstGeom prst="rect">
            <a:avLst/>
          </a:prstGeom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943E4014-C110-6DC6-E6F2-EAB727088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44" y="3721014"/>
            <a:ext cx="11340000" cy="3150000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1BA6448-1C20-62F6-BCAD-3ECB8A65A854}"/>
              </a:ext>
            </a:extLst>
          </p:cNvPr>
          <p:cNvSpPr/>
          <p:nvPr/>
        </p:nvSpPr>
        <p:spPr bwMode="white">
          <a:xfrm>
            <a:off x="788344" y="4004360"/>
            <a:ext cx="8150350" cy="88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2A516BE-F81F-85B7-9A21-FEFF57C67AB7}"/>
              </a:ext>
            </a:extLst>
          </p:cNvPr>
          <p:cNvSpPr/>
          <p:nvPr/>
        </p:nvSpPr>
        <p:spPr bwMode="white">
          <a:xfrm>
            <a:off x="750258" y="5420104"/>
            <a:ext cx="8150350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79C37D7-9FF7-3086-DB8C-ECEDCAC794EF}"/>
              </a:ext>
            </a:extLst>
          </p:cNvPr>
          <p:cNvSpPr/>
          <p:nvPr/>
        </p:nvSpPr>
        <p:spPr bwMode="white">
          <a:xfrm>
            <a:off x="750258" y="6214046"/>
            <a:ext cx="3037782" cy="523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45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0F999E-FA07-8C75-6FC5-BC7A77ABD0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43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05615FC-F7FF-765D-8567-168D58AF2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100" y="4509120"/>
            <a:ext cx="220980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911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378B36-3D37-6372-7158-2F9640DEBD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46478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923C71-E9EE-3CD7-85A5-B64879066037}"/>
              </a:ext>
            </a:extLst>
          </p:cNvPr>
          <p:cNvSpPr/>
          <p:nvPr/>
        </p:nvSpPr>
        <p:spPr bwMode="white">
          <a:xfrm>
            <a:off x="813914" y="2204865"/>
            <a:ext cx="3613846" cy="54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F916FA-9A2B-77F7-D2CD-3C77F5CCB3DA}"/>
              </a:ext>
            </a:extLst>
          </p:cNvPr>
          <p:cNvSpPr/>
          <p:nvPr/>
        </p:nvSpPr>
        <p:spPr bwMode="white">
          <a:xfrm>
            <a:off x="813914" y="3227428"/>
            <a:ext cx="4693966" cy="3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18CB68-DE2D-0039-FF0B-76044C6E4F6F}"/>
              </a:ext>
            </a:extLst>
          </p:cNvPr>
          <p:cNvSpPr/>
          <p:nvPr/>
        </p:nvSpPr>
        <p:spPr bwMode="white">
          <a:xfrm>
            <a:off x="813914" y="4095581"/>
            <a:ext cx="3181798" cy="52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AF0332-00FD-07FF-22FF-503EBE50DA11}"/>
              </a:ext>
            </a:extLst>
          </p:cNvPr>
          <p:cNvSpPr/>
          <p:nvPr/>
        </p:nvSpPr>
        <p:spPr bwMode="white">
          <a:xfrm>
            <a:off x="813914" y="5049595"/>
            <a:ext cx="3109790" cy="52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51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EAFB9-EC58-6235-2005-E371357A5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6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B75E2A-3096-DF6F-52F4-338B31CBA8F5}"/>
              </a:ext>
            </a:extLst>
          </p:cNvPr>
          <p:cNvSpPr/>
          <p:nvPr/>
        </p:nvSpPr>
        <p:spPr bwMode="white">
          <a:xfrm>
            <a:off x="10309874" y="4496741"/>
            <a:ext cx="361813" cy="4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F8EEF2D-44D2-7B04-C150-FCF8CC6756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/>
        </p:blipFill>
        <p:spPr>
          <a:xfrm>
            <a:off x="2523000" y="4326367"/>
            <a:ext cx="7146001" cy="255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45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E5706-B936-B8CE-43BB-00B869B55F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76" y="1037739"/>
            <a:ext cx="11340000" cy="478252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266BAA4-48A8-A9C8-9CA1-4744F4028E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/>
        </p:blipFill>
        <p:spPr>
          <a:xfrm>
            <a:off x="7248128" y="2708920"/>
            <a:ext cx="4464496" cy="159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446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4DA60D-450F-0E85-0310-A2FD9E15A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73044"/>
            <a:ext cx="11340000" cy="191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84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3311F6-8D94-01A8-2913-F974EB200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9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A16750-19B0-BCA4-8890-C0B3B0D97D96}"/>
              </a:ext>
            </a:extLst>
          </p:cNvPr>
          <p:cNvSpPr/>
          <p:nvPr/>
        </p:nvSpPr>
        <p:spPr bwMode="white">
          <a:xfrm>
            <a:off x="10262267" y="2347874"/>
            <a:ext cx="371334" cy="4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15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A972C-FEFF-2FFE-4637-B5C9400C2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782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E647C09-E3A7-E0E8-F045-34A8CC594D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9613" y="3356992"/>
            <a:ext cx="31527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94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30C60-F555-323E-FB23-9CD93B3552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78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C264E4-A9A4-2E38-DEF4-6BA1719C3D96}"/>
              </a:ext>
            </a:extLst>
          </p:cNvPr>
          <p:cNvSpPr/>
          <p:nvPr/>
        </p:nvSpPr>
        <p:spPr bwMode="white">
          <a:xfrm>
            <a:off x="813914" y="2215936"/>
            <a:ext cx="3973886" cy="39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62B67F9-68E1-1500-6769-DEA98EF827F3}"/>
              </a:ext>
            </a:extLst>
          </p:cNvPr>
          <p:cNvSpPr/>
          <p:nvPr/>
        </p:nvSpPr>
        <p:spPr bwMode="white">
          <a:xfrm>
            <a:off x="813914" y="3017115"/>
            <a:ext cx="3180151" cy="41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D04EE29-DB9D-3AEE-85D1-FEADDFB0C37B}"/>
              </a:ext>
            </a:extLst>
          </p:cNvPr>
          <p:cNvSpPr/>
          <p:nvPr/>
        </p:nvSpPr>
        <p:spPr bwMode="white">
          <a:xfrm>
            <a:off x="813914" y="3808756"/>
            <a:ext cx="3685854" cy="40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CFD6841-33B4-BD5C-DD32-D25E2372E1A3}"/>
              </a:ext>
            </a:extLst>
          </p:cNvPr>
          <p:cNvSpPr/>
          <p:nvPr/>
        </p:nvSpPr>
        <p:spPr bwMode="white">
          <a:xfrm>
            <a:off x="813914" y="4609936"/>
            <a:ext cx="3180151" cy="41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6808F85-9B0C-6340-5E26-C7769B543243}"/>
              </a:ext>
            </a:extLst>
          </p:cNvPr>
          <p:cNvSpPr/>
          <p:nvPr/>
        </p:nvSpPr>
        <p:spPr bwMode="white">
          <a:xfrm>
            <a:off x="813914" y="5382501"/>
            <a:ext cx="3180151" cy="46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64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6" grpId="0" animBg="1"/>
      <p:bldP spid="19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8913D-A9B2-7BA6-7C47-0981E7AAB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47026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0F57A6D-9E8B-56F5-F233-1B14647497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100" y="4725144"/>
            <a:ext cx="29718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767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98D85-0C21-DD4A-FC4C-3CC2ACF2F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13608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592F64-3659-70AD-21E7-D1F1F8E41FE4}"/>
              </a:ext>
            </a:extLst>
          </p:cNvPr>
          <p:cNvSpPr/>
          <p:nvPr/>
        </p:nvSpPr>
        <p:spPr bwMode="white">
          <a:xfrm>
            <a:off x="813914" y="2310437"/>
            <a:ext cx="2317702" cy="37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583376-9E3F-6064-B65B-84A0E97BE43A}"/>
              </a:ext>
            </a:extLst>
          </p:cNvPr>
          <p:cNvSpPr/>
          <p:nvPr/>
        </p:nvSpPr>
        <p:spPr bwMode="white">
          <a:xfrm>
            <a:off x="813914" y="3110970"/>
            <a:ext cx="1133047" cy="4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EDAB93-B4C2-245A-9711-A91185F81074}"/>
              </a:ext>
            </a:extLst>
          </p:cNvPr>
          <p:cNvSpPr/>
          <p:nvPr/>
        </p:nvSpPr>
        <p:spPr bwMode="white">
          <a:xfrm>
            <a:off x="813914" y="3901972"/>
            <a:ext cx="5774086" cy="145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27403D42-9670-336E-E10B-92D9FC8371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056" y="1357715"/>
            <a:ext cx="4248472" cy="291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40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5BCBBC-6469-B6BC-F74E-3E79B826C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3" y="1224000"/>
            <a:ext cx="11340000" cy="40648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8E85AC-C0F0-9D17-65DD-D72631750BAF}"/>
              </a:ext>
            </a:extLst>
          </p:cNvPr>
          <p:cNvSpPr/>
          <p:nvPr/>
        </p:nvSpPr>
        <p:spPr bwMode="white">
          <a:xfrm>
            <a:off x="801697" y="2273614"/>
            <a:ext cx="7430270" cy="50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05B462-DD13-59BA-0639-8C857B96A8BB}"/>
              </a:ext>
            </a:extLst>
          </p:cNvPr>
          <p:cNvSpPr/>
          <p:nvPr/>
        </p:nvSpPr>
        <p:spPr bwMode="white">
          <a:xfrm>
            <a:off x="801697" y="3094221"/>
            <a:ext cx="5414046" cy="62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088EB92-5452-5D27-4329-BF0F00F11CC1}"/>
              </a:ext>
            </a:extLst>
          </p:cNvPr>
          <p:cNvSpPr/>
          <p:nvPr/>
        </p:nvSpPr>
        <p:spPr bwMode="white">
          <a:xfrm>
            <a:off x="801697" y="3933913"/>
            <a:ext cx="3109790" cy="41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C851312-3F0C-10F1-7439-255046BB799C}"/>
              </a:ext>
            </a:extLst>
          </p:cNvPr>
          <p:cNvSpPr/>
          <p:nvPr/>
        </p:nvSpPr>
        <p:spPr bwMode="white">
          <a:xfrm>
            <a:off x="801697" y="4754520"/>
            <a:ext cx="3325814" cy="42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5F5DBBF-D475-ABED-3076-F0A09AC378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9783" y="4269694"/>
            <a:ext cx="29718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97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FF5D7-95D1-0E26-2B78-DA1B4E74A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060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131EEFD-5B04-CFA8-C482-CA151DF8F7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1424" y="4094608"/>
            <a:ext cx="11340000" cy="1807826"/>
          </a:xfrm>
          <a:custGeom>
            <a:avLst/>
            <a:gdLst>
              <a:gd name="connsiteX0" fmla="*/ 0 w 11340000"/>
              <a:gd name="connsiteY0" fmla="*/ 0 h 1807826"/>
              <a:gd name="connsiteX1" fmla="*/ 11340000 w 11340000"/>
              <a:gd name="connsiteY1" fmla="*/ 0 h 1807826"/>
              <a:gd name="connsiteX2" fmla="*/ 11340000 w 11340000"/>
              <a:gd name="connsiteY2" fmla="*/ 1807826 h 1807826"/>
              <a:gd name="connsiteX3" fmla="*/ 10723684 w 11340000"/>
              <a:gd name="connsiteY3" fmla="*/ 1807826 h 1807826"/>
              <a:gd name="connsiteX4" fmla="*/ 10723684 w 11340000"/>
              <a:gd name="connsiteY4" fmla="*/ 1082077 h 1807826"/>
              <a:gd name="connsiteX5" fmla="*/ 7488832 w 11340000"/>
              <a:gd name="connsiteY5" fmla="*/ 1082077 h 1807826"/>
              <a:gd name="connsiteX6" fmla="*/ 7488832 w 11340000"/>
              <a:gd name="connsiteY6" fmla="*/ 1807826 h 1807826"/>
              <a:gd name="connsiteX7" fmla="*/ 0 w 11340000"/>
              <a:gd name="connsiteY7" fmla="*/ 1807826 h 180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40000" h="1807826">
                <a:moveTo>
                  <a:pt x="0" y="0"/>
                </a:moveTo>
                <a:lnTo>
                  <a:pt x="11340000" y="0"/>
                </a:lnTo>
                <a:lnTo>
                  <a:pt x="11340000" y="1807826"/>
                </a:lnTo>
                <a:lnTo>
                  <a:pt x="10723684" y="1807826"/>
                </a:lnTo>
                <a:lnTo>
                  <a:pt x="10723684" y="1082077"/>
                </a:lnTo>
                <a:lnTo>
                  <a:pt x="7488832" y="1082077"/>
                </a:lnTo>
                <a:lnTo>
                  <a:pt x="7488832" y="1807826"/>
                </a:lnTo>
                <a:lnTo>
                  <a:pt x="0" y="1807826"/>
                </a:lnTo>
                <a:close/>
              </a:path>
            </a:pathLst>
          </a:cu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D48F318-E82F-A143-4F9D-B144C2D649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4970203"/>
            <a:ext cx="2385614" cy="177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4134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