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55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0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859C270-D744-E35E-7D1B-71B431515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00" y="3110013"/>
            <a:ext cx="5400000" cy="637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72EA4-0C04-1B27-AE61-DE57EF4A5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71426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614A63-9E30-C132-19EA-1C4FBDEA7CCB}"/>
              </a:ext>
            </a:extLst>
          </p:cNvPr>
          <p:cNvSpPr/>
          <p:nvPr/>
        </p:nvSpPr>
        <p:spPr bwMode="white">
          <a:xfrm>
            <a:off x="852000" y="2938274"/>
            <a:ext cx="2279616" cy="99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138AEC7-CAC7-75A7-BA23-8BE7C693C09D}"/>
              </a:ext>
            </a:extLst>
          </p:cNvPr>
          <p:cNvSpPr/>
          <p:nvPr/>
        </p:nvSpPr>
        <p:spPr bwMode="white">
          <a:xfrm>
            <a:off x="813914" y="4437113"/>
            <a:ext cx="1675768" cy="34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3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B7059-833B-63B8-9E6A-93483D464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8C332-1386-9CC7-6D9D-C40DEBF70BA6}"/>
              </a:ext>
            </a:extLst>
          </p:cNvPr>
          <p:cNvSpPr/>
          <p:nvPr/>
        </p:nvSpPr>
        <p:spPr bwMode="white">
          <a:xfrm>
            <a:off x="10328916" y="2769584"/>
            <a:ext cx="342770" cy="38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88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0A22E-47EA-720A-FBB0-C98AA07D5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8888D6-849F-83FA-4315-1EEB35E1DE85}"/>
              </a:ext>
            </a:extLst>
          </p:cNvPr>
          <p:cNvSpPr/>
          <p:nvPr/>
        </p:nvSpPr>
        <p:spPr bwMode="white">
          <a:xfrm>
            <a:off x="10290831" y="1672798"/>
            <a:ext cx="342770" cy="38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47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2B73C-3D65-7DE8-01C9-8C52F0CA1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5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40C6F2-4C45-81A0-8CF2-D74CFC32B56F}"/>
              </a:ext>
            </a:extLst>
          </p:cNvPr>
          <p:cNvSpPr/>
          <p:nvPr/>
        </p:nvSpPr>
        <p:spPr bwMode="white">
          <a:xfrm>
            <a:off x="8691234" y="1484784"/>
            <a:ext cx="1161612" cy="99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824EAA-F273-B207-594A-F02B6571DC95}"/>
              </a:ext>
            </a:extLst>
          </p:cNvPr>
          <p:cNvSpPr/>
          <p:nvPr/>
        </p:nvSpPr>
        <p:spPr bwMode="white">
          <a:xfrm>
            <a:off x="10462216" y="3349551"/>
            <a:ext cx="733148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739035-D0B9-25F5-5A06-574CC38D4FC7}"/>
              </a:ext>
            </a:extLst>
          </p:cNvPr>
          <p:cNvSpPr/>
          <p:nvPr/>
        </p:nvSpPr>
        <p:spPr bwMode="white">
          <a:xfrm>
            <a:off x="1692997" y="4359903"/>
            <a:ext cx="342770" cy="37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15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B7D8F-54EA-2AC0-3A12-DA70B1606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82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C2805B-3E5C-8039-B9DD-36F595B523C6}"/>
              </a:ext>
            </a:extLst>
          </p:cNvPr>
          <p:cNvSpPr/>
          <p:nvPr/>
        </p:nvSpPr>
        <p:spPr bwMode="white">
          <a:xfrm>
            <a:off x="893198" y="3429000"/>
            <a:ext cx="4338706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7403CA-E18E-DDE9-AAA1-DDA81D93CA0A}"/>
              </a:ext>
            </a:extLst>
          </p:cNvPr>
          <p:cNvSpPr/>
          <p:nvPr/>
        </p:nvSpPr>
        <p:spPr bwMode="white">
          <a:xfrm>
            <a:off x="2639616" y="4881970"/>
            <a:ext cx="2448272" cy="9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94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92CC0-325F-84B6-620F-AC3FF8953F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07" y="1224000"/>
            <a:ext cx="11340000" cy="53029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F0076B-E5FC-E783-D86B-C3FD3E98F802}"/>
              </a:ext>
            </a:extLst>
          </p:cNvPr>
          <p:cNvSpPr/>
          <p:nvPr/>
        </p:nvSpPr>
        <p:spPr bwMode="white">
          <a:xfrm>
            <a:off x="797221" y="2852936"/>
            <a:ext cx="498199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0EB022-8641-FAB6-767B-71B83C0BF5D3}"/>
              </a:ext>
            </a:extLst>
          </p:cNvPr>
          <p:cNvSpPr/>
          <p:nvPr/>
        </p:nvSpPr>
        <p:spPr bwMode="white">
          <a:xfrm>
            <a:off x="2610867" y="4218835"/>
            <a:ext cx="2160239" cy="9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C3F2A90-3DCF-A433-E330-30D70795D3AE}"/>
              </a:ext>
            </a:extLst>
          </p:cNvPr>
          <p:cNvSpPr/>
          <p:nvPr/>
        </p:nvSpPr>
        <p:spPr bwMode="white">
          <a:xfrm>
            <a:off x="2610867" y="5506423"/>
            <a:ext cx="1728192" cy="9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61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E8BCA-F53C-C9CB-DA10-8A8D61393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31939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A82BA0-0FCE-ED1F-3C16-580FB3935168}"/>
              </a:ext>
            </a:extLst>
          </p:cNvPr>
          <p:cNvSpPr/>
          <p:nvPr/>
        </p:nvSpPr>
        <p:spPr bwMode="white">
          <a:xfrm>
            <a:off x="813914" y="2852936"/>
            <a:ext cx="9590510" cy="97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145A891-4166-85DD-192B-7474AD4BE03A}"/>
              </a:ext>
            </a:extLst>
          </p:cNvPr>
          <p:cNvSpPr/>
          <p:nvPr/>
        </p:nvSpPr>
        <p:spPr bwMode="white">
          <a:xfrm>
            <a:off x="2555552" y="4101753"/>
            <a:ext cx="3960440" cy="97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3D9BCEE-F525-4273-B186-65F097351237}"/>
              </a:ext>
            </a:extLst>
          </p:cNvPr>
          <p:cNvSpPr/>
          <p:nvPr/>
        </p:nvSpPr>
        <p:spPr bwMode="white">
          <a:xfrm>
            <a:off x="2555552" y="5455434"/>
            <a:ext cx="2562039" cy="88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81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36267-C0B0-919D-092F-A141427A3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42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605777-E4A5-3EA5-79E6-96350B6CA3CC}"/>
              </a:ext>
            </a:extLst>
          </p:cNvPr>
          <p:cNvSpPr/>
          <p:nvPr/>
        </p:nvSpPr>
        <p:spPr bwMode="white">
          <a:xfrm>
            <a:off x="1188362" y="4437112"/>
            <a:ext cx="548370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1047FEE-1671-F901-8BF7-AE2BBB0290CE}"/>
              </a:ext>
            </a:extLst>
          </p:cNvPr>
          <p:cNvSpPr/>
          <p:nvPr/>
        </p:nvSpPr>
        <p:spPr bwMode="white">
          <a:xfrm>
            <a:off x="2855640" y="5634000"/>
            <a:ext cx="2592288" cy="102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00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6D402-2E32-E932-0BFA-2DCF6F15B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32544" cy="45201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1A4663-F98F-4C68-2334-6BAF5D64CF33}"/>
              </a:ext>
            </a:extLst>
          </p:cNvPr>
          <p:cNvSpPr/>
          <p:nvPr/>
        </p:nvSpPr>
        <p:spPr bwMode="white">
          <a:xfrm>
            <a:off x="9696400" y="5157192"/>
            <a:ext cx="342770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8A037A-55D4-25E4-AA55-955C387124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8" r="25894" b="32903"/>
          <a:stretch/>
        </p:blipFill>
        <p:spPr>
          <a:xfrm>
            <a:off x="4799856" y="5013176"/>
            <a:ext cx="4752528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5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C05BB-B2E1-1BC9-1C22-36E6FC427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92" y="1224000"/>
            <a:ext cx="11340000" cy="331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82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75204-A90D-72B2-4BDC-F8F07887E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DF4078-96B2-A020-2EDB-B73F6C4CD2B9}"/>
              </a:ext>
            </a:extLst>
          </p:cNvPr>
          <p:cNvSpPr/>
          <p:nvPr/>
        </p:nvSpPr>
        <p:spPr bwMode="white">
          <a:xfrm>
            <a:off x="10271788" y="4339463"/>
            <a:ext cx="428463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2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17C9C-58BB-11A1-A1E0-CC2409DA3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334A75-5505-D95D-49E6-C4A877C2C859}"/>
              </a:ext>
            </a:extLst>
          </p:cNvPr>
          <p:cNvSpPr/>
          <p:nvPr/>
        </p:nvSpPr>
        <p:spPr bwMode="white">
          <a:xfrm>
            <a:off x="10233702" y="3015909"/>
            <a:ext cx="428463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80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47067-E836-813D-ECAB-6C09AB476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5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217E86-F95F-7F70-040A-1EBB990DD789}"/>
              </a:ext>
            </a:extLst>
          </p:cNvPr>
          <p:cNvSpPr/>
          <p:nvPr/>
        </p:nvSpPr>
        <p:spPr bwMode="white">
          <a:xfrm>
            <a:off x="8919748" y="1481480"/>
            <a:ext cx="1228260" cy="101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C9930D-CEB4-37DC-C9A2-FB386AE4254B}"/>
              </a:ext>
            </a:extLst>
          </p:cNvPr>
          <p:cNvSpPr/>
          <p:nvPr/>
        </p:nvSpPr>
        <p:spPr bwMode="white">
          <a:xfrm>
            <a:off x="2645138" y="4681260"/>
            <a:ext cx="761712" cy="38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58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8AC20-3819-C358-B4AC-3E37BFFC1F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9089B5-48DB-C4F8-C429-D1B1C2F6285D}"/>
              </a:ext>
            </a:extLst>
          </p:cNvPr>
          <p:cNvSpPr/>
          <p:nvPr/>
        </p:nvSpPr>
        <p:spPr bwMode="white">
          <a:xfrm>
            <a:off x="6091889" y="5619851"/>
            <a:ext cx="323727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8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2D0AE-654B-3257-0D0E-AB2398D36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180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7FD7E-7A35-D17B-9DF2-E918884A3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57913"/>
          </a:xfrm>
          <a:prstGeom prst="rect">
            <a:avLst/>
          </a:prstGeom>
        </p:spPr>
      </p:pic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0B12F5B-BF08-FBCC-0D9D-A06A1D3F30FB}"/>
              </a:ext>
            </a:extLst>
          </p:cNvPr>
          <p:cNvSpPr/>
          <p:nvPr/>
        </p:nvSpPr>
        <p:spPr bwMode="white">
          <a:xfrm>
            <a:off x="2483544" y="4345716"/>
            <a:ext cx="5184576" cy="89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11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326ED-B229-8150-858B-F5D51E495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305686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D9140F-B374-92C3-2C69-8C7206366D0D}"/>
              </a:ext>
            </a:extLst>
          </p:cNvPr>
          <p:cNvSpPr/>
          <p:nvPr/>
        </p:nvSpPr>
        <p:spPr bwMode="white">
          <a:xfrm>
            <a:off x="813914" y="2609663"/>
            <a:ext cx="9302478" cy="121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493A9E-EF6F-8E8E-27DA-431A748D88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/>
        </p:blipFill>
        <p:spPr>
          <a:xfrm>
            <a:off x="2639616" y="4230788"/>
            <a:ext cx="3672408" cy="2602173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3FE9E1-672E-8A20-309B-E645EB2C7B5B}"/>
              </a:ext>
            </a:extLst>
          </p:cNvPr>
          <p:cNvSpPr/>
          <p:nvPr/>
        </p:nvSpPr>
        <p:spPr bwMode="white">
          <a:xfrm>
            <a:off x="2639616" y="4365104"/>
            <a:ext cx="3294407" cy="94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5E81289-887C-F50C-5999-FF743C3E3D42}"/>
              </a:ext>
            </a:extLst>
          </p:cNvPr>
          <p:cNvSpPr/>
          <p:nvPr/>
        </p:nvSpPr>
        <p:spPr bwMode="white">
          <a:xfrm>
            <a:off x="2567608" y="5717092"/>
            <a:ext cx="1623997" cy="10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0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1A84B-EA40-B964-D7AE-2D8E20E2C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0914"/>
            <a:ext cx="11340000" cy="247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048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5DE84-E31E-6719-3DBC-3EDF894D9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922" y="1124744"/>
            <a:ext cx="11340000" cy="5615217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92C63CA-C069-7D99-DE52-DEE9CA6E439E}"/>
              </a:ext>
            </a:extLst>
          </p:cNvPr>
          <p:cNvSpPr/>
          <p:nvPr/>
        </p:nvSpPr>
        <p:spPr bwMode="white">
          <a:xfrm>
            <a:off x="2576474" y="2897696"/>
            <a:ext cx="3096343" cy="84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903911D-31D0-4A18-64F3-C8DF2DDFCACB}"/>
              </a:ext>
            </a:extLst>
          </p:cNvPr>
          <p:cNvSpPr/>
          <p:nvPr/>
        </p:nvSpPr>
        <p:spPr bwMode="white">
          <a:xfrm>
            <a:off x="2576474" y="4337253"/>
            <a:ext cx="1600377" cy="84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2CC329A-43BB-F526-4305-C06885AF4162}"/>
              </a:ext>
            </a:extLst>
          </p:cNvPr>
          <p:cNvSpPr/>
          <p:nvPr/>
        </p:nvSpPr>
        <p:spPr bwMode="white">
          <a:xfrm>
            <a:off x="834836" y="5706008"/>
            <a:ext cx="577408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92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61FDB-94BD-605A-BFB5-A101D7A16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434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D5540-7D10-9D7E-9949-F8AF92363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300434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ECD3B1D-9F7B-6D41-EEDF-DD863C2100CA}"/>
              </a:ext>
            </a:extLst>
          </p:cNvPr>
          <p:cNvSpPr/>
          <p:nvPr/>
        </p:nvSpPr>
        <p:spPr bwMode="white">
          <a:xfrm>
            <a:off x="1575626" y="2852936"/>
            <a:ext cx="849309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38DD294-7845-7133-214E-1B7E09467411}"/>
              </a:ext>
            </a:extLst>
          </p:cNvPr>
          <p:cNvSpPr/>
          <p:nvPr/>
        </p:nvSpPr>
        <p:spPr bwMode="white">
          <a:xfrm>
            <a:off x="5435872" y="4418336"/>
            <a:ext cx="4968552" cy="88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70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87AA0-D06B-6A4E-3151-524B1211F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B41A6-95C2-7DDB-A59F-C71B1E1C8524}"/>
              </a:ext>
            </a:extLst>
          </p:cNvPr>
          <p:cNvSpPr/>
          <p:nvPr/>
        </p:nvSpPr>
        <p:spPr bwMode="white">
          <a:xfrm>
            <a:off x="10271788" y="3103073"/>
            <a:ext cx="380856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5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A1517-E857-546C-7911-95C5C525C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9217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D81BEB-8819-F8DF-A629-BBFB88847FA1}"/>
              </a:ext>
            </a:extLst>
          </p:cNvPr>
          <p:cNvSpPr/>
          <p:nvPr/>
        </p:nvSpPr>
        <p:spPr bwMode="white">
          <a:xfrm>
            <a:off x="813914" y="3369942"/>
            <a:ext cx="3181798" cy="123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F8B687-B402-3E68-DB1B-4BDDED57D26D}"/>
              </a:ext>
            </a:extLst>
          </p:cNvPr>
          <p:cNvSpPr/>
          <p:nvPr/>
        </p:nvSpPr>
        <p:spPr bwMode="white">
          <a:xfrm>
            <a:off x="813914" y="5153459"/>
            <a:ext cx="7286254" cy="41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4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FD6FC-BD71-C827-56CF-4348738BC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1412776"/>
            <a:ext cx="10920576" cy="50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805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D6E88-6F9B-2266-5414-A844EA5AC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8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343BE-EBF2-D7EB-04AB-425F2C9D9154}"/>
              </a:ext>
            </a:extLst>
          </p:cNvPr>
          <p:cNvSpPr/>
          <p:nvPr/>
        </p:nvSpPr>
        <p:spPr bwMode="white">
          <a:xfrm>
            <a:off x="10300352" y="1538818"/>
            <a:ext cx="333249" cy="3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53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687C1-A0CC-FBDF-D6B4-5388CD54D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16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59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013C2-70B9-1E97-595A-7C49EE023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4652"/>
            <a:ext cx="11340000" cy="158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009CC-E937-AEA8-007A-E6BE2203DEDF}"/>
              </a:ext>
            </a:extLst>
          </p:cNvPr>
          <p:cNvSpPr/>
          <p:nvPr/>
        </p:nvSpPr>
        <p:spPr bwMode="white">
          <a:xfrm>
            <a:off x="10033753" y="3285442"/>
            <a:ext cx="304685" cy="38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73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D710A-3CCF-4EDB-FB49-4C926A63B6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43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016A4-FF56-A420-7ABC-1C46B004A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49826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9861C2-0AFB-2765-2BEB-4E0AC5962496}"/>
              </a:ext>
            </a:extLst>
          </p:cNvPr>
          <p:cNvSpPr/>
          <p:nvPr/>
        </p:nvSpPr>
        <p:spPr bwMode="white">
          <a:xfrm>
            <a:off x="2483544" y="2996953"/>
            <a:ext cx="1843769" cy="97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A15F56D-ED2D-9B19-8E9E-93E61D5AEE44}"/>
              </a:ext>
            </a:extLst>
          </p:cNvPr>
          <p:cNvSpPr/>
          <p:nvPr/>
        </p:nvSpPr>
        <p:spPr bwMode="white">
          <a:xfrm>
            <a:off x="2594418" y="4553684"/>
            <a:ext cx="790277" cy="353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67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F5E82-48F3-92F0-EB44-3CC336A4E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36" y="1224000"/>
            <a:ext cx="11340000" cy="30185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E53744-8A0D-0818-E9B9-984C3FC1E136}"/>
              </a:ext>
            </a:extLst>
          </p:cNvPr>
          <p:cNvSpPr/>
          <p:nvPr/>
        </p:nvSpPr>
        <p:spPr bwMode="white">
          <a:xfrm>
            <a:off x="786150" y="2852936"/>
            <a:ext cx="6566174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19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2025-01-07T19:18:03Z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