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48" r:id="rId3"/>
    <p:sldId id="347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7" autoAdjust="0"/>
    <p:restoredTop sz="94660"/>
  </p:normalViewPr>
  <p:slideViewPr>
    <p:cSldViewPr showGuides="1">
      <p:cViewPr varScale="1">
        <p:scale>
          <a:sx n="72" d="100"/>
          <a:sy n="72" d="100"/>
        </p:scale>
        <p:origin x="49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365CA4A-EE0B-8C4B-3BFF-A745C4C07B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3095625"/>
            <a:ext cx="63055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EFF56-AF23-E721-2E0A-C4C44B759A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6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EB0936-05EA-2922-CFD0-66C8D6D1D093}"/>
              </a:ext>
            </a:extLst>
          </p:cNvPr>
          <p:cNvSpPr/>
          <p:nvPr/>
        </p:nvSpPr>
        <p:spPr bwMode="white">
          <a:xfrm>
            <a:off x="5453954" y="2377071"/>
            <a:ext cx="552241" cy="39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B513E5-B63E-B298-9B13-CA7C798F7566}"/>
              </a:ext>
            </a:extLst>
          </p:cNvPr>
          <p:cNvSpPr/>
          <p:nvPr/>
        </p:nvSpPr>
        <p:spPr bwMode="white">
          <a:xfrm>
            <a:off x="1731083" y="4892862"/>
            <a:ext cx="199949" cy="37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86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003E67-E3EF-6CB8-5403-43BFB39EB1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8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EE00A1-E6D6-C596-C7CF-CBE0709C178E}"/>
              </a:ext>
            </a:extLst>
          </p:cNvPr>
          <p:cNvSpPr/>
          <p:nvPr/>
        </p:nvSpPr>
        <p:spPr bwMode="white">
          <a:xfrm>
            <a:off x="1692997" y="6217613"/>
            <a:ext cx="1133047" cy="3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69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4133F-0B8F-7F84-E679-E943CEDF2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71BB47-B19E-FA2A-E6FA-B6661F2D29F9}"/>
              </a:ext>
            </a:extLst>
          </p:cNvPr>
          <p:cNvSpPr/>
          <p:nvPr/>
        </p:nvSpPr>
        <p:spPr bwMode="white">
          <a:xfrm>
            <a:off x="1169319" y="4246190"/>
            <a:ext cx="5070697" cy="4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A0B773-7214-0165-AED1-183BDE979986}"/>
              </a:ext>
            </a:extLst>
          </p:cNvPr>
          <p:cNvSpPr/>
          <p:nvPr/>
        </p:nvSpPr>
        <p:spPr bwMode="white">
          <a:xfrm>
            <a:off x="2911739" y="5132826"/>
            <a:ext cx="1790024" cy="40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C65FAB-C9B5-63EC-831A-BED4C4358A5E}"/>
              </a:ext>
            </a:extLst>
          </p:cNvPr>
          <p:cNvSpPr/>
          <p:nvPr/>
        </p:nvSpPr>
        <p:spPr bwMode="white">
          <a:xfrm>
            <a:off x="2911738" y="6038529"/>
            <a:ext cx="1096030" cy="38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7B0306-786F-02B1-08BB-E570B09F4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097" y="1224000"/>
            <a:ext cx="11340000" cy="2799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0B4A4C-B257-29FA-173C-08CAEC4640E5}"/>
              </a:ext>
            </a:extLst>
          </p:cNvPr>
          <p:cNvSpPr/>
          <p:nvPr/>
        </p:nvSpPr>
        <p:spPr bwMode="white">
          <a:xfrm>
            <a:off x="847011" y="2480869"/>
            <a:ext cx="5990110" cy="59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34609D-16F8-C50B-AA84-4BF97167A78E}"/>
              </a:ext>
            </a:extLst>
          </p:cNvPr>
          <p:cNvSpPr/>
          <p:nvPr/>
        </p:nvSpPr>
        <p:spPr bwMode="white">
          <a:xfrm>
            <a:off x="2627515" y="3366391"/>
            <a:ext cx="2481414" cy="59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638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17DDE6-CB97-2C5C-0010-8E653E78A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25087"/>
            <a:ext cx="11340000" cy="180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71838-1A80-E2F0-211F-F4108216E2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64" y="1224000"/>
            <a:ext cx="11340000" cy="550565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312CFE-6521-1366-2F59-76CC93D44D05}"/>
              </a:ext>
            </a:extLst>
          </p:cNvPr>
          <p:cNvSpPr/>
          <p:nvPr/>
        </p:nvSpPr>
        <p:spPr bwMode="white">
          <a:xfrm>
            <a:off x="787178" y="3348153"/>
            <a:ext cx="4981998" cy="4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E8E29AC-CF7B-1123-1E35-F10AD6AAAF62}"/>
              </a:ext>
            </a:extLst>
          </p:cNvPr>
          <p:cNvSpPr/>
          <p:nvPr/>
        </p:nvSpPr>
        <p:spPr bwMode="white">
          <a:xfrm>
            <a:off x="787178" y="4253061"/>
            <a:ext cx="2351788" cy="42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3884262-20D5-4D43-F147-5F44571A095C}"/>
              </a:ext>
            </a:extLst>
          </p:cNvPr>
          <p:cNvSpPr/>
          <p:nvPr/>
        </p:nvSpPr>
        <p:spPr bwMode="white">
          <a:xfrm>
            <a:off x="787178" y="5167494"/>
            <a:ext cx="5126014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FA25131-081B-A882-0AD8-257F9D2A62BA}"/>
              </a:ext>
            </a:extLst>
          </p:cNvPr>
          <p:cNvSpPr/>
          <p:nvPr/>
        </p:nvSpPr>
        <p:spPr bwMode="white">
          <a:xfrm>
            <a:off x="787178" y="6072403"/>
            <a:ext cx="7358262" cy="4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34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B25DC6-B94C-276C-C721-CD972F9A4C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69000"/>
            <a:ext cx="1134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2365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A1288-B007-0CA0-F610-093EA9F554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47826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7D8F9F-7CDA-D821-FAB0-47DD9BC030DB}"/>
              </a:ext>
            </a:extLst>
          </p:cNvPr>
          <p:cNvSpPr/>
          <p:nvPr/>
        </p:nvSpPr>
        <p:spPr bwMode="white">
          <a:xfrm>
            <a:off x="2555552" y="2348880"/>
            <a:ext cx="59766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CBFD4D9-E8FE-26D6-3272-B568AE309BDA}"/>
              </a:ext>
            </a:extLst>
          </p:cNvPr>
          <p:cNvSpPr/>
          <p:nvPr/>
        </p:nvSpPr>
        <p:spPr bwMode="white">
          <a:xfrm>
            <a:off x="2483544" y="3339085"/>
            <a:ext cx="1862813" cy="35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C9C703D-9082-CDEE-EB68-6A2965ECBDA9}"/>
              </a:ext>
            </a:extLst>
          </p:cNvPr>
          <p:cNvSpPr/>
          <p:nvPr/>
        </p:nvSpPr>
        <p:spPr bwMode="white">
          <a:xfrm>
            <a:off x="839860" y="4221088"/>
            <a:ext cx="416396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69D6FED-9148-5236-0EBB-E42CB1C1FB4C}"/>
              </a:ext>
            </a:extLst>
          </p:cNvPr>
          <p:cNvSpPr/>
          <p:nvPr/>
        </p:nvSpPr>
        <p:spPr bwMode="white">
          <a:xfrm>
            <a:off x="813914" y="5634001"/>
            <a:ext cx="5976664" cy="96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41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1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0066E8-B70F-16F3-4E5B-3C6B248E3D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1995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E6AF3-9A9B-7BCB-C3A6-754CA2001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75556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71C300-FE5D-40D3-C328-76F8FC574392}"/>
              </a:ext>
            </a:extLst>
          </p:cNvPr>
          <p:cNvSpPr/>
          <p:nvPr/>
        </p:nvSpPr>
        <p:spPr bwMode="white">
          <a:xfrm>
            <a:off x="813914" y="2349109"/>
            <a:ext cx="10238582" cy="163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37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A33ED1-D5D4-5695-8B05-5803FEFBF9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6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1CD746-465E-DDC5-7CD5-20288996EEA6}"/>
              </a:ext>
            </a:extLst>
          </p:cNvPr>
          <p:cNvSpPr/>
          <p:nvPr/>
        </p:nvSpPr>
        <p:spPr bwMode="white">
          <a:xfrm>
            <a:off x="10233702" y="2405850"/>
            <a:ext cx="428463" cy="38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72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753A10-B5CE-250B-168D-997D4E1EC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8960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D0D0C5-1F52-4E37-6FE8-A77A5C55E5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492173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4262F3-D169-426D-19D1-0DA190D79F6F}"/>
              </a:ext>
            </a:extLst>
          </p:cNvPr>
          <p:cNvSpPr/>
          <p:nvPr/>
        </p:nvSpPr>
        <p:spPr bwMode="white">
          <a:xfrm>
            <a:off x="813914" y="3640658"/>
            <a:ext cx="10094566" cy="199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85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205528-655C-C73C-41F1-2ED50AC0BC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9913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B5E118-47D4-7302-E76B-D499F9528B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4786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B9F712-43AF-662A-49B5-AD6DC11D1363}"/>
              </a:ext>
            </a:extLst>
          </p:cNvPr>
          <p:cNvSpPr/>
          <p:nvPr/>
        </p:nvSpPr>
        <p:spPr bwMode="white">
          <a:xfrm>
            <a:off x="813914" y="2265478"/>
            <a:ext cx="10238582" cy="51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61EAE9-3157-F40A-3042-59FAC9CAEE90}"/>
              </a:ext>
            </a:extLst>
          </p:cNvPr>
          <p:cNvSpPr/>
          <p:nvPr/>
        </p:nvSpPr>
        <p:spPr bwMode="white">
          <a:xfrm>
            <a:off x="813914" y="3206379"/>
            <a:ext cx="10168866" cy="149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24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71FD8C-5B59-8410-AD09-B706221CD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41295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DCE44B-DE15-B18D-4A27-D9D7C6792FDE}"/>
              </a:ext>
            </a:extLst>
          </p:cNvPr>
          <p:cNvSpPr/>
          <p:nvPr/>
        </p:nvSpPr>
        <p:spPr bwMode="white">
          <a:xfrm>
            <a:off x="813914" y="2320340"/>
            <a:ext cx="6062118" cy="41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F0EB30-F657-ECB6-504C-481A7E15F5B9}"/>
              </a:ext>
            </a:extLst>
          </p:cNvPr>
          <p:cNvSpPr/>
          <p:nvPr/>
        </p:nvSpPr>
        <p:spPr bwMode="white">
          <a:xfrm>
            <a:off x="813914" y="3187880"/>
            <a:ext cx="4765974" cy="41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D603130-82BB-0F0D-BFF4-EE04F78B91F7}"/>
              </a:ext>
            </a:extLst>
          </p:cNvPr>
          <p:cNvSpPr/>
          <p:nvPr/>
        </p:nvSpPr>
        <p:spPr bwMode="white">
          <a:xfrm>
            <a:off x="813914" y="4055419"/>
            <a:ext cx="6422158" cy="4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33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ACD457-D212-850A-D071-C2DADADA2C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6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931483-8A9B-EFB0-16DF-4039FE725746}"/>
              </a:ext>
            </a:extLst>
          </p:cNvPr>
          <p:cNvSpPr/>
          <p:nvPr/>
        </p:nvSpPr>
        <p:spPr bwMode="white">
          <a:xfrm>
            <a:off x="10243224" y="1538684"/>
            <a:ext cx="428463" cy="39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A4A9E3-B81E-8585-4F4A-9D1F4D67804F}"/>
              </a:ext>
            </a:extLst>
          </p:cNvPr>
          <p:cNvSpPr/>
          <p:nvPr/>
        </p:nvSpPr>
        <p:spPr bwMode="white">
          <a:xfrm>
            <a:off x="10243224" y="4275484"/>
            <a:ext cx="428463" cy="38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3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74AED-E82F-E002-EE45-0137A648C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9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9A4D65-0611-F2D1-6D42-20E49B5F58C0}"/>
              </a:ext>
            </a:extLst>
          </p:cNvPr>
          <p:cNvSpPr/>
          <p:nvPr/>
        </p:nvSpPr>
        <p:spPr bwMode="white">
          <a:xfrm>
            <a:off x="10252745" y="3404416"/>
            <a:ext cx="418942" cy="38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78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E16C4C-FDEF-EDBE-19D5-3AB92CA75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8523"/>
            <a:ext cx="11340000" cy="5828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0814F2-26C2-232B-A613-4A37210DCC1C}"/>
              </a:ext>
            </a:extLst>
          </p:cNvPr>
          <p:cNvSpPr/>
          <p:nvPr/>
        </p:nvSpPr>
        <p:spPr bwMode="white">
          <a:xfrm>
            <a:off x="10271788" y="1452349"/>
            <a:ext cx="361813" cy="4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B42334-DBBD-1D5F-96A4-B91D4BD1E639}"/>
              </a:ext>
            </a:extLst>
          </p:cNvPr>
          <p:cNvSpPr/>
          <p:nvPr/>
        </p:nvSpPr>
        <p:spPr bwMode="white">
          <a:xfrm>
            <a:off x="10290831" y="3595315"/>
            <a:ext cx="371334" cy="39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17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F6EF5-D2AD-D63E-AC47-E8FC928CFB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30D8E7-052C-1C80-7E3D-72F14333B4E8}"/>
              </a:ext>
            </a:extLst>
          </p:cNvPr>
          <p:cNvSpPr/>
          <p:nvPr/>
        </p:nvSpPr>
        <p:spPr bwMode="white">
          <a:xfrm>
            <a:off x="10271788" y="2436711"/>
            <a:ext cx="371334" cy="39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18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9CCF67-1405-E448-338B-01FE61B25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3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26B5F1-D65F-1F63-1A8E-DE625A004A4E}"/>
              </a:ext>
            </a:extLst>
          </p:cNvPr>
          <p:cNvSpPr/>
          <p:nvPr/>
        </p:nvSpPr>
        <p:spPr bwMode="white">
          <a:xfrm>
            <a:off x="10271788" y="2454242"/>
            <a:ext cx="380856" cy="39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01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FD9070-7AC3-E10C-209F-0DB14FA75F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B6AE29-518F-37F9-9D2C-278557A1BA08}"/>
              </a:ext>
            </a:extLst>
          </p:cNvPr>
          <p:cNvSpPr/>
          <p:nvPr/>
        </p:nvSpPr>
        <p:spPr bwMode="white">
          <a:xfrm>
            <a:off x="6920251" y="2785732"/>
            <a:ext cx="314206" cy="38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E9EE9D2-DDDF-835E-55B1-25B016AA3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61826"/>
            <a:ext cx="11340000" cy="10025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9E5A41-3531-888F-BC9A-7936F6E1C733}"/>
              </a:ext>
            </a:extLst>
          </p:cNvPr>
          <p:cNvSpPr/>
          <p:nvPr/>
        </p:nvSpPr>
        <p:spPr bwMode="white">
          <a:xfrm>
            <a:off x="8015214" y="4015095"/>
            <a:ext cx="333249" cy="37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7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2BB1C7-60E8-AAF9-B2BE-362E4118D1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A5C7CD-43B7-1733-9AAC-D954A4F88EC9}"/>
              </a:ext>
            </a:extLst>
          </p:cNvPr>
          <p:cNvSpPr/>
          <p:nvPr/>
        </p:nvSpPr>
        <p:spPr bwMode="white">
          <a:xfrm>
            <a:off x="1750125" y="2444322"/>
            <a:ext cx="1951889" cy="4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9892F1-E8FE-6596-F2F8-7662E0B225B6}"/>
              </a:ext>
            </a:extLst>
          </p:cNvPr>
          <p:cNvSpPr/>
          <p:nvPr/>
        </p:nvSpPr>
        <p:spPr bwMode="white">
          <a:xfrm>
            <a:off x="6748866" y="3407233"/>
            <a:ext cx="485592" cy="4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1E6B71-1EF4-41E2-D173-180700E18717}"/>
              </a:ext>
            </a:extLst>
          </p:cNvPr>
          <p:cNvSpPr/>
          <p:nvPr/>
        </p:nvSpPr>
        <p:spPr bwMode="white">
          <a:xfrm>
            <a:off x="6872644" y="4370143"/>
            <a:ext cx="2923073" cy="51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14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