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4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3CA91B9-79F4-B98D-E5A4-E1C5659A3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3043237"/>
            <a:ext cx="107346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981A7-F391-4F1C-AAD3-060AC78D0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978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6DB928D-9B13-64BA-BAD8-2272A71CA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2915806" y="3645024"/>
            <a:ext cx="6360388" cy="282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30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CB622-26E6-8FE4-09C9-2E28A3F05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1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1F91A-B066-7735-DCC9-B013BE561F08}"/>
              </a:ext>
            </a:extLst>
          </p:cNvPr>
          <p:cNvSpPr/>
          <p:nvPr/>
        </p:nvSpPr>
        <p:spPr bwMode="white">
          <a:xfrm>
            <a:off x="5501560" y="3264953"/>
            <a:ext cx="5202951" cy="45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44BFF9-145A-3393-7D9E-04D772EB19EE}"/>
              </a:ext>
            </a:extLst>
          </p:cNvPr>
          <p:cNvSpPr/>
          <p:nvPr/>
        </p:nvSpPr>
        <p:spPr bwMode="white">
          <a:xfrm>
            <a:off x="1178841" y="4218670"/>
            <a:ext cx="914055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A61CFF-173C-13B8-530D-03E8CA152B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3211337" y="4077072"/>
            <a:ext cx="5769327" cy="256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2E1D3-1E49-9ED6-B107-0C7E69B9E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142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54B12-1336-31B1-DB29-08EA47D1D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260824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C0A7BD7-238B-346A-9C00-BC8DF274B962}"/>
              </a:ext>
            </a:extLst>
          </p:cNvPr>
          <p:cNvSpPr/>
          <p:nvPr/>
        </p:nvSpPr>
        <p:spPr bwMode="white">
          <a:xfrm>
            <a:off x="813914" y="3575419"/>
            <a:ext cx="5414046" cy="114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C65FB51-DBFA-34BE-5EA9-D3B29841B6B2}"/>
              </a:ext>
            </a:extLst>
          </p:cNvPr>
          <p:cNvSpPr/>
          <p:nvPr/>
        </p:nvSpPr>
        <p:spPr bwMode="white">
          <a:xfrm>
            <a:off x="813914" y="5045722"/>
            <a:ext cx="10382598" cy="143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0B09B-4257-7EA0-1CB2-45C3FE8C7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06881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9EC0C4-7242-A704-290A-7BAE40E4FF21}"/>
              </a:ext>
            </a:extLst>
          </p:cNvPr>
          <p:cNvSpPr/>
          <p:nvPr/>
        </p:nvSpPr>
        <p:spPr bwMode="white">
          <a:xfrm>
            <a:off x="813914" y="2281883"/>
            <a:ext cx="7502278" cy="4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79C780-B62D-E5CC-F3DB-7E42B27C22C2}"/>
              </a:ext>
            </a:extLst>
          </p:cNvPr>
          <p:cNvSpPr/>
          <p:nvPr/>
        </p:nvSpPr>
        <p:spPr bwMode="white">
          <a:xfrm>
            <a:off x="813914" y="3068960"/>
            <a:ext cx="4765974" cy="106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8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0BF57-6EB0-D2A8-E0D7-D7218B83B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47" y="1224000"/>
            <a:ext cx="11340000" cy="426711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E40F1A-4224-3DA9-09CA-92773A71476A}"/>
              </a:ext>
            </a:extLst>
          </p:cNvPr>
          <p:cNvSpPr/>
          <p:nvPr/>
        </p:nvSpPr>
        <p:spPr bwMode="white">
          <a:xfrm>
            <a:off x="818561" y="2252679"/>
            <a:ext cx="9662518" cy="4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96B00F4-8855-76BA-53E9-11522ACD0C47}"/>
              </a:ext>
            </a:extLst>
          </p:cNvPr>
          <p:cNvSpPr/>
          <p:nvPr/>
        </p:nvSpPr>
        <p:spPr bwMode="white">
          <a:xfrm>
            <a:off x="818561" y="2996952"/>
            <a:ext cx="10526614" cy="263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01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A290E-2249-1270-2945-727346169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54066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62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91FC8-AA15-DB13-09CA-70CCCF0D6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15" y="1224000"/>
            <a:ext cx="11340000" cy="394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58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8E48B-31F9-4973-27CF-69024E6BB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287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8D16D3-0F17-476E-C8E7-58EF52D59666}"/>
              </a:ext>
            </a:extLst>
          </p:cNvPr>
          <p:cNvSpPr/>
          <p:nvPr/>
        </p:nvSpPr>
        <p:spPr bwMode="white">
          <a:xfrm>
            <a:off x="813914" y="2462140"/>
            <a:ext cx="4837982" cy="4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831D0E-12B1-90C4-EA03-5A9544360C89}"/>
              </a:ext>
            </a:extLst>
          </p:cNvPr>
          <p:cNvSpPr/>
          <p:nvPr/>
        </p:nvSpPr>
        <p:spPr bwMode="white">
          <a:xfrm>
            <a:off x="2461118" y="3414556"/>
            <a:ext cx="2047103" cy="4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32FE0E-DC63-6D9B-FC40-108DD6F0FA82}"/>
              </a:ext>
            </a:extLst>
          </p:cNvPr>
          <p:cNvSpPr/>
          <p:nvPr/>
        </p:nvSpPr>
        <p:spPr bwMode="white">
          <a:xfrm>
            <a:off x="2461118" y="4347923"/>
            <a:ext cx="3190778" cy="4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2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312B7-F3F6-F782-A708-6604A06EE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55" y="1224000"/>
            <a:ext cx="11340000" cy="54946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4D3BF9-5D90-C494-C72F-5C55DB06742C}"/>
              </a:ext>
            </a:extLst>
          </p:cNvPr>
          <p:cNvSpPr/>
          <p:nvPr/>
        </p:nvSpPr>
        <p:spPr bwMode="white">
          <a:xfrm>
            <a:off x="784169" y="2385778"/>
            <a:ext cx="6062118" cy="4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CB905C-FE6A-0FEC-7235-3393741406DC}"/>
              </a:ext>
            </a:extLst>
          </p:cNvPr>
          <p:cNvSpPr/>
          <p:nvPr/>
        </p:nvSpPr>
        <p:spPr bwMode="white">
          <a:xfrm>
            <a:off x="2393287" y="3338055"/>
            <a:ext cx="3156856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F14D2D-8E9D-4F5A-61A2-5E2203C248A1}"/>
              </a:ext>
            </a:extLst>
          </p:cNvPr>
          <p:cNvSpPr/>
          <p:nvPr/>
        </p:nvSpPr>
        <p:spPr bwMode="white">
          <a:xfrm>
            <a:off x="2393287" y="4271286"/>
            <a:ext cx="2047103" cy="4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E4E1B0-C3EF-68EA-6F8E-3C3431E693CF}"/>
              </a:ext>
            </a:extLst>
          </p:cNvPr>
          <p:cNvSpPr/>
          <p:nvPr/>
        </p:nvSpPr>
        <p:spPr bwMode="white">
          <a:xfrm>
            <a:off x="2393287" y="5214041"/>
            <a:ext cx="3588904" cy="4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219EEB-3C40-01AD-0D26-422816B24BFA}"/>
              </a:ext>
            </a:extLst>
          </p:cNvPr>
          <p:cNvSpPr/>
          <p:nvPr/>
        </p:nvSpPr>
        <p:spPr bwMode="white">
          <a:xfrm>
            <a:off x="2393287" y="6166318"/>
            <a:ext cx="2364768" cy="42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06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4A811-72F6-6EA0-9E7F-146626CB5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07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7340D-DEFE-5E2D-64A5-7137C23AA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02" y="1224000"/>
            <a:ext cx="11340000" cy="404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51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F2012-191A-28AC-107D-88CE0A89D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17" y="1224000"/>
            <a:ext cx="11340000" cy="327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20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7BAD3-8E92-06EB-01FA-A9FEC2FCE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96" y="980728"/>
            <a:ext cx="11340000" cy="14613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BF25585-F19A-F920-88CA-2810FFA603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442068"/>
            <a:ext cx="11340000" cy="4243731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E8B8AB4-1196-494E-6496-0EFEB1753DCA}"/>
              </a:ext>
            </a:extLst>
          </p:cNvPr>
          <p:cNvSpPr/>
          <p:nvPr/>
        </p:nvSpPr>
        <p:spPr bwMode="white">
          <a:xfrm>
            <a:off x="1593418" y="4149096"/>
            <a:ext cx="7934326" cy="98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9FE80D3-C9CA-D9AD-6E3B-1225BEBB91D9}"/>
              </a:ext>
            </a:extLst>
          </p:cNvPr>
          <p:cNvSpPr/>
          <p:nvPr/>
        </p:nvSpPr>
        <p:spPr bwMode="white">
          <a:xfrm>
            <a:off x="1593418" y="5541421"/>
            <a:ext cx="6134126" cy="98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61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