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D415943-C174-4FEE-8929-7994949BC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51064"/>
            <a:ext cx="7200000" cy="7558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F6885-6050-F526-BED6-FCAA17A95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C35BD-FA4E-FB7E-6D66-550D64F0861E}"/>
              </a:ext>
            </a:extLst>
          </p:cNvPr>
          <p:cNvSpPr/>
          <p:nvPr/>
        </p:nvSpPr>
        <p:spPr bwMode="white">
          <a:xfrm>
            <a:off x="2521360" y="3033870"/>
            <a:ext cx="3358616" cy="4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8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DDD4F-E5D7-81CA-CA5A-E4510BAAC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6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D505A-9825-2000-04B2-4EE354C24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9915722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725EA-FB36-E5D6-0AFE-68183B537E21}"/>
              </a:ext>
            </a:extLst>
          </p:cNvPr>
          <p:cNvSpPr/>
          <p:nvPr/>
        </p:nvSpPr>
        <p:spPr bwMode="white">
          <a:xfrm>
            <a:off x="950129" y="2897696"/>
            <a:ext cx="4113119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75351D-236E-F66F-09BA-82D1F39237FE}"/>
              </a:ext>
            </a:extLst>
          </p:cNvPr>
          <p:cNvSpPr/>
          <p:nvPr/>
        </p:nvSpPr>
        <p:spPr bwMode="white">
          <a:xfrm>
            <a:off x="4979692" y="3501008"/>
            <a:ext cx="5340140" cy="19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7ED953B-7A74-19AC-830E-F9376A23D4C2}"/>
              </a:ext>
            </a:extLst>
          </p:cNvPr>
          <p:cNvSpPr/>
          <p:nvPr/>
        </p:nvSpPr>
        <p:spPr bwMode="white">
          <a:xfrm>
            <a:off x="6431401" y="5805264"/>
            <a:ext cx="2016224" cy="90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E4209-E318-C844-BC09-76431EA50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7FC90-AB7E-78D3-9903-9C8E2CE2362D}"/>
              </a:ext>
            </a:extLst>
          </p:cNvPr>
          <p:cNvSpPr/>
          <p:nvPr/>
        </p:nvSpPr>
        <p:spPr bwMode="white">
          <a:xfrm>
            <a:off x="902720" y="2982315"/>
            <a:ext cx="5684282" cy="46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6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648C4-038B-F731-6615-73520EAEC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82" y="1224000"/>
            <a:ext cx="11340000" cy="5522086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9B8182A-C2EA-1DD8-29C9-C30FC688659C}"/>
              </a:ext>
            </a:extLst>
          </p:cNvPr>
          <p:cNvSpPr/>
          <p:nvPr/>
        </p:nvSpPr>
        <p:spPr bwMode="white">
          <a:xfrm>
            <a:off x="780796" y="3789040"/>
            <a:ext cx="375786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657C6BF-FF6F-E28F-A061-9A330A9BB4E2}"/>
              </a:ext>
            </a:extLst>
          </p:cNvPr>
          <p:cNvSpPr/>
          <p:nvPr/>
        </p:nvSpPr>
        <p:spPr bwMode="white">
          <a:xfrm>
            <a:off x="780796" y="5301208"/>
            <a:ext cx="512601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7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05772-4D98-BF70-73ED-FA86C1B5F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1" r="3989"/>
          <a:stretch/>
        </p:blipFill>
        <p:spPr>
          <a:xfrm>
            <a:off x="671716" y="1345925"/>
            <a:ext cx="10848568" cy="553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5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E3AAE-9784-4C71-69E8-D27FB021F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00522"/>
            <a:ext cx="11340000" cy="26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DED7C-C15D-4937-FFAB-938B2C812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F3E8A-9468-237D-CECD-90691BDEBE71}"/>
              </a:ext>
            </a:extLst>
          </p:cNvPr>
          <p:cNvSpPr/>
          <p:nvPr/>
        </p:nvSpPr>
        <p:spPr bwMode="white">
          <a:xfrm>
            <a:off x="10262267" y="2929037"/>
            <a:ext cx="371334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8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7D0F2-165C-BDD6-50F1-6FA828094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5532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9C0A6-2A15-A5B5-79EB-B270F2B9C6B8}"/>
              </a:ext>
            </a:extLst>
          </p:cNvPr>
          <p:cNvSpPr/>
          <p:nvPr/>
        </p:nvSpPr>
        <p:spPr bwMode="white">
          <a:xfrm>
            <a:off x="9584101" y="2347982"/>
            <a:ext cx="354432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1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3224D-208A-AE1D-886A-C45B53395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61D2C-DD81-EF01-CA44-F38C907894EF}"/>
              </a:ext>
            </a:extLst>
          </p:cNvPr>
          <p:cNvSpPr/>
          <p:nvPr/>
        </p:nvSpPr>
        <p:spPr bwMode="white">
          <a:xfrm>
            <a:off x="10252745" y="5718260"/>
            <a:ext cx="428463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6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717CD-58EC-CD6D-4532-D5CA748F01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05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09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C5070-91B5-6C4F-9EFD-120BDAA17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305"/>
            <a:ext cx="11340000" cy="15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5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C1884-4C33-33DF-6359-00247C061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F9BBD-9668-D305-CD1F-35B6D24C02CA}"/>
              </a:ext>
            </a:extLst>
          </p:cNvPr>
          <p:cNvSpPr/>
          <p:nvPr/>
        </p:nvSpPr>
        <p:spPr bwMode="white">
          <a:xfrm>
            <a:off x="10300352" y="2481558"/>
            <a:ext cx="342770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56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C1D4D-74DC-7FC8-18ED-53D6DAA15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8C691-2BC9-D82A-9252-3097E4AA0795}"/>
              </a:ext>
            </a:extLst>
          </p:cNvPr>
          <p:cNvSpPr/>
          <p:nvPr/>
        </p:nvSpPr>
        <p:spPr bwMode="white">
          <a:xfrm>
            <a:off x="10271788" y="2490391"/>
            <a:ext cx="371334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7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