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37" r:id="rId3"/>
    <p:sldId id="336" r:id="rId4"/>
    <p:sldId id="335" r:id="rId5"/>
    <p:sldId id="333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66" autoAdjust="0"/>
    <p:restoredTop sz="94660"/>
  </p:normalViewPr>
  <p:slideViewPr>
    <p:cSldViewPr showGuides="1">
      <p:cViewPr varScale="1">
        <p:scale>
          <a:sx n="72" d="100"/>
          <a:sy n="72" d="100"/>
        </p:scale>
        <p:origin x="31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12E0943-1E89-36A9-2915-CBEEC8F9FC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995612"/>
            <a:ext cx="112299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3A3061-47F0-5775-07E8-31AF752685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7293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30B8A8-95DE-211A-2C13-E3DB2844E3BF}"/>
              </a:ext>
            </a:extLst>
          </p:cNvPr>
          <p:cNvSpPr/>
          <p:nvPr/>
        </p:nvSpPr>
        <p:spPr bwMode="white">
          <a:xfrm>
            <a:off x="813914" y="2530699"/>
            <a:ext cx="8078342" cy="45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A3F592-546D-5BFC-ACCF-4FC78ACB9D59}"/>
              </a:ext>
            </a:extLst>
          </p:cNvPr>
          <p:cNvSpPr/>
          <p:nvPr/>
        </p:nvSpPr>
        <p:spPr bwMode="white">
          <a:xfrm>
            <a:off x="2708675" y="3455881"/>
            <a:ext cx="4398891" cy="42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D7C4F6-C044-1CBD-14C6-DB2605894D03}"/>
              </a:ext>
            </a:extLst>
          </p:cNvPr>
          <p:cNvSpPr/>
          <p:nvPr/>
        </p:nvSpPr>
        <p:spPr bwMode="white">
          <a:xfrm>
            <a:off x="2708675" y="4409676"/>
            <a:ext cx="4379848" cy="39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91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5EA04F-AF3D-5142-436D-664402CB2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32" y="1224000"/>
            <a:ext cx="11340000" cy="38053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CFC063-CF0C-1808-76EA-1DC0EBB5D88A}"/>
              </a:ext>
            </a:extLst>
          </p:cNvPr>
          <p:cNvSpPr/>
          <p:nvPr/>
        </p:nvSpPr>
        <p:spPr bwMode="white">
          <a:xfrm>
            <a:off x="813646" y="2606889"/>
            <a:ext cx="5270030" cy="4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DDCA0B-ABE9-3170-C4AC-847C3CD0C9B7}"/>
              </a:ext>
            </a:extLst>
          </p:cNvPr>
          <p:cNvSpPr/>
          <p:nvPr/>
        </p:nvSpPr>
        <p:spPr bwMode="white">
          <a:xfrm>
            <a:off x="2708407" y="3429000"/>
            <a:ext cx="5031453" cy="570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797FA2-AE09-E583-9E48-32859D5D936F}"/>
              </a:ext>
            </a:extLst>
          </p:cNvPr>
          <p:cNvSpPr/>
          <p:nvPr/>
        </p:nvSpPr>
        <p:spPr bwMode="white">
          <a:xfrm>
            <a:off x="2708407" y="4457099"/>
            <a:ext cx="5031452" cy="41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76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B1C03-EF5E-87EA-0A94-E3E369DBB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77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D295B7-4933-5F7E-B8FB-77A44140BF3A}"/>
              </a:ext>
            </a:extLst>
          </p:cNvPr>
          <p:cNvSpPr/>
          <p:nvPr/>
        </p:nvSpPr>
        <p:spPr bwMode="white">
          <a:xfrm>
            <a:off x="931284" y="3504308"/>
            <a:ext cx="7468972" cy="57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C1A5C1-7CFD-14C8-8BF1-EFEE436140F6}"/>
              </a:ext>
            </a:extLst>
          </p:cNvPr>
          <p:cNvSpPr/>
          <p:nvPr/>
        </p:nvSpPr>
        <p:spPr bwMode="white">
          <a:xfrm>
            <a:off x="2783632" y="4467954"/>
            <a:ext cx="3289213" cy="45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6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E9C5E-06B8-8F27-F80A-C23EC2088A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948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194BBA-1B9B-822B-23E0-843CC0E71D1C}"/>
              </a:ext>
            </a:extLst>
          </p:cNvPr>
          <p:cNvSpPr/>
          <p:nvPr/>
        </p:nvSpPr>
        <p:spPr bwMode="white">
          <a:xfrm>
            <a:off x="813914" y="2387335"/>
            <a:ext cx="7502278" cy="4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B9E56A-63EB-3A1D-3BF3-8C801A5A9A24}"/>
              </a:ext>
            </a:extLst>
          </p:cNvPr>
          <p:cNvSpPr/>
          <p:nvPr/>
        </p:nvSpPr>
        <p:spPr bwMode="white">
          <a:xfrm>
            <a:off x="2708675" y="3359959"/>
            <a:ext cx="4383381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69C700-0475-184B-0363-AA97442F07A2}"/>
              </a:ext>
            </a:extLst>
          </p:cNvPr>
          <p:cNvSpPr/>
          <p:nvPr/>
        </p:nvSpPr>
        <p:spPr bwMode="white">
          <a:xfrm>
            <a:off x="2708675" y="4221088"/>
            <a:ext cx="3087237" cy="46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62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CB733-1A22-5534-0271-FF60A8189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24" y="1224000"/>
            <a:ext cx="11340000" cy="27180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C0D76B-8B07-4627-4241-EA6CFF53DFA6}"/>
              </a:ext>
            </a:extLst>
          </p:cNvPr>
          <p:cNvSpPr/>
          <p:nvPr/>
        </p:nvSpPr>
        <p:spPr bwMode="white">
          <a:xfrm>
            <a:off x="782338" y="2387534"/>
            <a:ext cx="6494166" cy="4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2C757C-0429-68E5-931D-5DF90655143B}"/>
              </a:ext>
            </a:extLst>
          </p:cNvPr>
          <p:cNvSpPr/>
          <p:nvPr/>
        </p:nvSpPr>
        <p:spPr bwMode="white">
          <a:xfrm>
            <a:off x="2677098" y="3350788"/>
            <a:ext cx="4167357" cy="39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6B1493F-1294-89E6-590A-BF2A3DAFE9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3871625"/>
            <a:ext cx="11340000" cy="298113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B1023D-8564-2FAB-1BE0-EED42226D87E}"/>
              </a:ext>
            </a:extLst>
          </p:cNvPr>
          <p:cNvSpPr/>
          <p:nvPr/>
        </p:nvSpPr>
        <p:spPr bwMode="white">
          <a:xfrm>
            <a:off x="838594" y="5716585"/>
            <a:ext cx="5054006" cy="113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31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EB9E4D-C1F0-9475-8D52-F3D4AC1262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8642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2992B8-7097-F589-5473-317C22E59532}"/>
              </a:ext>
            </a:extLst>
          </p:cNvPr>
          <p:cNvSpPr/>
          <p:nvPr/>
        </p:nvSpPr>
        <p:spPr bwMode="white">
          <a:xfrm>
            <a:off x="813914" y="2417427"/>
            <a:ext cx="5486054" cy="48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346FBE-C777-8B56-B243-081F1D12003C}"/>
              </a:ext>
            </a:extLst>
          </p:cNvPr>
          <p:cNvSpPr/>
          <p:nvPr/>
        </p:nvSpPr>
        <p:spPr bwMode="white">
          <a:xfrm>
            <a:off x="2708675" y="3353075"/>
            <a:ext cx="2727197" cy="48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F437279-FBE3-CADC-D29F-D3924A5E71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953656"/>
            <a:ext cx="11340000" cy="267132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8CF4D5-A9B4-4AAC-B1DB-B01F01E7E62E}"/>
              </a:ext>
            </a:extLst>
          </p:cNvPr>
          <p:cNvSpPr/>
          <p:nvPr/>
        </p:nvSpPr>
        <p:spPr bwMode="white">
          <a:xfrm>
            <a:off x="813914" y="5117592"/>
            <a:ext cx="7790310" cy="44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888FEE-ADDD-316B-D158-45523BEDBD88}"/>
              </a:ext>
            </a:extLst>
          </p:cNvPr>
          <p:cNvSpPr/>
          <p:nvPr/>
        </p:nvSpPr>
        <p:spPr bwMode="white">
          <a:xfrm>
            <a:off x="2708675" y="6090719"/>
            <a:ext cx="4198942" cy="38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67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F49A6-9EBF-6130-BEF7-0AADCF843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6888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D0EB86-1786-6A8C-004C-EA53C6B5CDD7}"/>
              </a:ext>
            </a:extLst>
          </p:cNvPr>
          <p:cNvSpPr/>
          <p:nvPr/>
        </p:nvSpPr>
        <p:spPr bwMode="white">
          <a:xfrm>
            <a:off x="813914" y="2368198"/>
            <a:ext cx="7718302" cy="45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94A4DB-B637-8FC1-0D77-9A7C52DC7753}"/>
              </a:ext>
            </a:extLst>
          </p:cNvPr>
          <p:cNvSpPr/>
          <p:nvPr/>
        </p:nvSpPr>
        <p:spPr bwMode="white">
          <a:xfrm>
            <a:off x="2708675" y="3340766"/>
            <a:ext cx="4427455" cy="3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5C39186-F6B2-94DA-EAD3-6A32F63E9D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912865"/>
            <a:ext cx="11340000" cy="263041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912C1B-5519-9171-F818-F195F635EC40}"/>
              </a:ext>
            </a:extLst>
          </p:cNvPr>
          <p:cNvSpPr/>
          <p:nvPr/>
        </p:nvSpPr>
        <p:spPr bwMode="white">
          <a:xfrm>
            <a:off x="813914" y="5085113"/>
            <a:ext cx="6134126" cy="60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638E3C-3548-BCD2-80F2-48E4D31FE076}"/>
              </a:ext>
            </a:extLst>
          </p:cNvPr>
          <p:cNvSpPr/>
          <p:nvPr/>
        </p:nvSpPr>
        <p:spPr bwMode="white">
          <a:xfrm>
            <a:off x="2708675" y="6047692"/>
            <a:ext cx="5731889" cy="45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05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E9CAF-B851-775A-E500-ACDA7B75A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87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674769-3F8A-03F0-4FE5-1F829AEB8B10}"/>
              </a:ext>
            </a:extLst>
          </p:cNvPr>
          <p:cNvSpPr/>
          <p:nvPr/>
        </p:nvSpPr>
        <p:spPr bwMode="white">
          <a:xfrm>
            <a:off x="940806" y="3443128"/>
            <a:ext cx="5371218" cy="56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20DB33-87B0-F896-E712-712D822CF106}"/>
              </a:ext>
            </a:extLst>
          </p:cNvPr>
          <p:cNvSpPr/>
          <p:nvPr/>
        </p:nvSpPr>
        <p:spPr bwMode="white">
          <a:xfrm>
            <a:off x="2423592" y="4405068"/>
            <a:ext cx="6264696" cy="4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09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BEC2B3-C890-8998-1E97-0C4D29611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24000"/>
            <a:ext cx="11340000" cy="27180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BAA4D4-2B82-33EA-D50E-44CF71EC8742}"/>
              </a:ext>
            </a:extLst>
          </p:cNvPr>
          <p:cNvSpPr/>
          <p:nvPr/>
        </p:nvSpPr>
        <p:spPr bwMode="white">
          <a:xfrm>
            <a:off x="873338" y="2387534"/>
            <a:ext cx="6854206" cy="60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C6C4E4-5264-3913-2536-007D82F667D2}"/>
              </a:ext>
            </a:extLst>
          </p:cNvPr>
          <p:cNvSpPr/>
          <p:nvPr/>
        </p:nvSpPr>
        <p:spPr bwMode="white">
          <a:xfrm>
            <a:off x="2768098" y="3331714"/>
            <a:ext cx="4095349" cy="45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141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5F577C-D7BC-8EC1-6722-11D024962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53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C5B7DE-BF1E-D868-6D1B-B3D987531D2E}"/>
              </a:ext>
            </a:extLst>
          </p:cNvPr>
          <p:cNvSpPr/>
          <p:nvPr/>
        </p:nvSpPr>
        <p:spPr bwMode="white">
          <a:xfrm>
            <a:off x="813914" y="2425885"/>
            <a:ext cx="6566174" cy="45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4EB0A4-FFA9-2431-1D68-AD99F138AF86}"/>
              </a:ext>
            </a:extLst>
          </p:cNvPr>
          <p:cNvSpPr/>
          <p:nvPr/>
        </p:nvSpPr>
        <p:spPr bwMode="white">
          <a:xfrm>
            <a:off x="2708675" y="3379762"/>
            <a:ext cx="4671413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81B069-6C60-E6B0-C1C8-FCAF65945A46}"/>
              </a:ext>
            </a:extLst>
          </p:cNvPr>
          <p:cNvSpPr/>
          <p:nvPr/>
        </p:nvSpPr>
        <p:spPr bwMode="white">
          <a:xfrm>
            <a:off x="2708675" y="4305024"/>
            <a:ext cx="3879325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17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2025-01-05T06:52:05Z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