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1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44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7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4F2E997-6E6D-ED1C-A345-52F048FDE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519362"/>
            <a:ext cx="5629275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61A27-C964-90CF-AC1E-9F3E62013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A1361-C261-28D8-C7D3-434E1CB72DD1}"/>
              </a:ext>
            </a:extLst>
          </p:cNvPr>
          <p:cNvSpPr/>
          <p:nvPr/>
        </p:nvSpPr>
        <p:spPr bwMode="white">
          <a:xfrm>
            <a:off x="1731083" y="4034586"/>
            <a:ext cx="837884" cy="4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34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39819-D14A-ED3A-C936-56DE19DF0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3CBB2-B63D-82FF-E2B8-6C63BE50D258}"/>
              </a:ext>
            </a:extLst>
          </p:cNvPr>
          <p:cNvSpPr/>
          <p:nvPr/>
        </p:nvSpPr>
        <p:spPr bwMode="white">
          <a:xfrm>
            <a:off x="1169319" y="3113469"/>
            <a:ext cx="5934793" cy="4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26E779-B3C4-5A3C-2371-EE3FD4E07717}"/>
              </a:ext>
            </a:extLst>
          </p:cNvPr>
          <p:cNvSpPr/>
          <p:nvPr/>
        </p:nvSpPr>
        <p:spPr bwMode="white">
          <a:xfrm>
            <a:off x="2911738" y="3905520"/>
            <a:ext cx="3056372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9BD4FB-B882-BC4B-4085-F07F85E24C02}"/>
              </a:ext>
            </a:extLst>
          </p:cNvPr>
          <p:cNvSpPr/>
          <p:nvPr/>
        </p:nvSpPr>
        <p:spPr bwMode="white">
          <a:xfrm>
            <a:off x="2911738" y="4697570"/>
            <a:ext cx="1672094" cy="38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87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C974E-38BB-5FD3-F0FA-2A65A9D3A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37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AC5E9-08C8-3A9D-7255-B854414F6539}"/>
              </a:ext>
            </a:extLst>
          </p:cNvPr>
          <p:cNvSpPr/>
          <p:nvPr/>
        </p:nvSpPr>
        <p:spPr bwMode="white">
          <a:xfrm>
            <a:off x="813914" y="2214340"/>
            <a:ext cx="6134126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DF364E-FD08-A190-59EB-1145D8B4234B}"/>
              </a:ext>
            </a:extLst>
          </p:cNvPr>
          <p:cNvSpPr/>
          <p:nvPr/>
        </p:nvSpPr>
        <p:spPr bwMode="white">
          <a:xfrm>
            <a:off x="2594418" y="3004708"/>
            <a:ext cx="3037329" cy="38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319E9C-35E4-0D32-2517-A2406F068F4D}"/>
              </a:ext>
            </a:extLst>
          </p:cNvPr>
          <p:cNvSpPr/>
          <p:nvPr/>
        </p:nvSpPr>
        <p:spPr bwMode="white">
          <a:xfrm>
            <a:off x="2594418" y="3804599"/>
            <a:ext cx="1113262" cy="3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3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8FC87-CA83-8713-3A47-767A1F45A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35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E292D-B32E-A7EC-84CD-68F53FC9A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3C8F0-C2BA-6126-839E-9C48921CE58A}"/>
              </a:ext>
            </a:extLst>
          </p:cNvPr>
          <p:cNvSpPr/>
          <p:nvPr/>
        </p:nvSpPr>
        <p:spPr bwMode="white">
          <a:xfrm>
            <a:off x="4844584" y="2321191"/>
            <a:ext cx="542720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6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78297-B685-0D63-CAEE-004802324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94362-7259-21FE-491E-E2ECD670596D}"/>
              </a:ext>
            </a:extLst>
          </p:cNvPr>
          <p:cNvSpPr/>
          <p:nvPr/>
        </p:nvSpPr>
        <p:spPr bwMode="white">
          <a:xfrm>
            <a:off x="1140755" y="2338941"/>
            <a:ext cx="6035365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BFC0F7-7171-D473-0FD8-7E9A658082EF}"/>
              </a:ext>
            </a:extLst>
          </p:cNvPr>
          <p:cNvSpPr/>
          <p:nvPr/>
        </p:nvSpPr>
        <p:spPr bwMode="white">
          <a:xfrm>
            <a:off x="1112190" y="3129882"/>
            <a:ext cx="469577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3B4B9B-1CFB-B148-BA15-D11FE44E2F9B}"/>
              </a:ext>
            </a:extLst>
          </p:cNvPr>
          <p:cNvSpPr/>
          <p:nvPr/>
        </p:nvSpPr>
        <p:spPr bwMode="white">
          <a:xfrm>
            <a:off x="1121712" y="3911294"/>
            <a:ext cx="4614248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289E53-2484-B80D-E0F2-67656B059FD0}"/>
              </a:ext>
            </a:extLst>
          </p:cNvPr>
          <p:cNvSpPr/>
          <p:nvPr/>
        </p:nvSpPr>
        <p:spPr bwMode="white">
          <a:xfrm>
            <a:off x="1216926" y="4711764"/>
            <a:ext cx="451903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1DC8F0-DCBE-D1F2-542D-21DA599AF6DC}"/>
              </a:ext>
            </a:extLst>
          </p:cNvPr>
          <p:cNvSpPr/>
          <p:nvPr/>
        </p:nvSpPr>
        <p:spPr bwMode="white">
          <a:xfrm>
            <a:off x="1150276" y="5512235"/>
            <a:ext cx="5881827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8966B5-5123-6F9D-8EBD-B001B88541E4}"/>
              </a:ext>
            </a:extLst>
          </p:cNvPr>
          <p:cNvSpPr/>
          <p:nvPr/>
        </p:nvSpPr>
        <p:spPr bwMode="white">
          <a:xfrm>
            <a:off x="1159798" y="6312705"/>
            <a:ext cx="4432146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1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76BB9-27E7-084E-2A90-53C98A450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8"/>
          <a:stretch/>
        </p:blipFill>
        <p:spPr>
          <a:xfrm>
            <a:off x="635712" y="1224000"/>
            <a:ext cx="10920576" cy="479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3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C7309-01CB-5F1D-3A1E-4A750EA6D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6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1C91B-A76F-D883-5046-8FF0A24AFA50}"/>
              </a:ext>
            </a:extLst>
          </p:cNvPr>
          <p:cNvSpPr/>
          <p:nvPr/>
        </p:nvSpPr>
        <p:spPr bwMode="white">
          <a:xfrm>
            <a:off x="10328916" y="3864623"/>
            <a:ext cx="342770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4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D29C8-947E-38BF-4C08-729954D1B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1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A9CCF-CB33-753E-40E5-DFFA6FC1207E}"/>
              </a:ext>
            </a:extLst>
          </p:cNvPr>
          <p:cNvSpPr/>
          <p:nvPr/>
        </p:nvSpPr>
        <p:spPr bwMode="white">
          <a:xfrm>
            <a:off x="10300352" y="1490742"/>
            <a:ext cx="333249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1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05E09-7C16-C9E9-A001-FCA6606D7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8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6D753-CC96-2FC4-2323-5751089596C2}"/>
              </a:ext>
            </a:extLst>
          </p:cNvPr>
          <p:cNvSpPr/>
          <p:nvPr/>
        </p:nvSpPr>
        <p:spPr bwMode="white">
          <a:xfrm>
            <a:off x="3073602" y="4054609"/>
            <a:ext cx="476070" cy="42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2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AFF67-FBD4-F2FA-EF77-2D3645D3F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8D311-6D02-DCF5-991A-6CC006CD4CF8}"/>
              </a:ext>
            </a:extLst>
          </p:cNvPr>
          <p:cNvSpPr/>
          <p:nvPr/>
        </p:nvSpPr>
        <p:spPr bwMode="white">
          <a:xfrm>
            <a:off x="902720" y="2310738"/>
            <a:ext cx="4977256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2A5BE0-A418-A597-389D-3D55A8FF9A6D}"/>
              </a:ext>
            </a:extLst>
          </p:cNvPr>
          <p:cNvSpPr/>
          <p:nvPr/>
        </p:nvSpPr>
        <p:spPr bwMode="white">
          <a:xfrm>
            <a:off x="2639616" y="3111492"/>
            <a:ext cx="1800199" cy="38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2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5703D-E992-8A6B-D535-584CF1F15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5F43C-3BBF-2CED-95E3-C54727E1883A}"/>
              </a:ext>
            </a:extLst>
          </p:cNvPr>
          <p:cNvSpPr/>
          <p:nvPr/>
        </p:nvSpPr>
        <p:spPr bwMode="white">
          <a:xfrm>
            <a:off x="10271788" y="2492034"/>
            <a:ext cx="428463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090A11-6C6B-5737-AD8A-C552D63DB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5198"/>
            <a:ext cx="11340000" cy="1742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33F07A-1CDF-1140-8597-5504FD02352C}"/>
              </a:ext>
            </a:extLst>
          </p:cNvPr>
          <p:cNvSpPr/>
          <p:nvPr/>
        </p:nvSpPr>
        <p:spPr bwMode="white">
          <a:xfrm>
            <a:off x="3073602" y="5063826"/>
            <a:ext cx="866448" cy="38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9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98F51-6A9E-7502-1733-4728A7A0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41B44-C6E0-6389-CFCC-22B35F407B0A}"/>
              </a:ext>
            </a:extLst>
          </p:cNvPr>
          <p:cNvSpPr/>
          <p:nvPr/>
        </p:nvSpPr>
        <p:spPr bwMode="white">
          <a:xfrm>
            <a:off x="7501057" y="1500496"/>
            <a:ext cx="580806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4ACE7E-9C69-438F-FDB0-15E74C2FB05D}"/>
              </a:ext>
            </a:extLst>
          </p:cNvPr>
          <p:cNvSpPr/>
          <p:nvPr/>
        </p:nvSpPr>
        <p:spPr bwMode="white">
          <a:xfrm>
            <a:off x="10290831" y="4084313"/>
            <a:ext cx="371334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7A626-C740-A91E-1C47-82D99C4B2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F1385-3D70-C135-9EEC-426A83D23541}"/>
              </a:ext>
            </a:extLst>
          </p:cNvPr>
          <p:cNvSpPr/>
          <p:nvPr/>
        </p:nvSpPr>
        <p:spPr bwMode="white">
          <a:xfrm>
            <a:off x="10309874" y="3734086"/>
            <a:ext cx="371334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59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1192B-1FC6-F5B0-79CE-EF53D7D31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37C66-93ED-6F0B-6A7F-668AFD46AC4D}"/>
              </a:ext>
            </a:extLst>
          </p:cNvPr>
          <p:cNvSpPr/>
          <p:nvPr/>
        </p:nvSpPr>
        <p:spPr bwMode="white">
          <a:xfrm>
            <a:off x="10233702" y="1501003"/>
            <a:ext cx="428463" cy="3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3DFFEF-2419-4C03-B272-64E18A19E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59130"/>
            <a:ext cx="11340000" cy="947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978D9-93A0-CE6B-8EDB-207162CC7095}"/>
              </a:ext>
            </a:extLst>
          </p:cNvPr>
          <p:cNvSpPr/>
          <p:nvPr/>
        </p:nvSpPr>
        <p:spPr bwMode="white">
          <a:xfrm>
            <a:off x="10062317" y="3813335"/>
            <a:ext cx="314205" cy="38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4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65</cp:revision>
  <dcterms:created xsi:type="dcterms:W3CDTF">2015-09-16T06:44:00Z</dcterms:created>
  <dcterms:modified xsi:type="dcterms:W3CDTF">2025-01-07T18:52:40Z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