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0" r:id="rId24"/>
    <p:sldId id="354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1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02" y="43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3090862"/>
            <a:ext cx="63436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70" y="1052736"/>
            <a:ext cx="11340000" cy="58179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9125" y="1230630"/>
            <a:ext cx="6507480" cy="33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9125" y="4860925"/>
            <a:ext cx="8187055" cy="19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3" y="1224000"/>
            <a:ext cx="11340000" cy="349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857" y="3147750"/>
            <a:ext cx="6854206" cy="4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857" y="4071531"/>
            <a:ext cx="5486054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" y="1224000"/>
            <a:ext cx="11340000" cy="428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0260" y="1491615"/>
            <a:ext cx="582358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9625" y="3342005"/>
            <a:ext cx="73698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7825" y="4189730"/>
            <a:ext cx="592201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29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矩形 12"/>
          <p:cNvSpPr/>
          <p:nvPr/>
        </p:nvSpPr>
        <p:spPr bwMode="white">
          <a:xfrm>
            <a:off x="639445" y="1415415"/>
            <a:ext cx="7974965" cy="213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914" y="3894677"/>
            <a:ext cx="6998222" cy="4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3914" y="4819876"/>
            <a:ext cx="6422158" cy="4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4070" y="5699125"/>
            <a:ext cx="54140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animBg="1"/>
      <p:bldP spid="17" grpId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" y="1224000"/>
            <a:ext cx="11340000" cy="224608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18490" y="1315720"/>
            <a:ext cx="8608695" cy="215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1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386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61670" y="1323340"/>
            <a:ext cx="9897110" cy="463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3045"/>
            <a:ext cx="11340000" cy="5834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87607" y="5272261"/>
            <a:ext cx="542720" cy="45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40" y="3852664"/>
            <a:ext cx="11340000" cy="29308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" y="1268730"/>
            <a:ext cx="10190480" cy="27317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1665" y="4000500"/>
            <a:ext cx="10630535" cy="265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5075" y="3382010"/>
            <a:ext cx="50863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7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960" y="1334770"/>
            <a:ext cx="10646410" cy="356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69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4361887" y="4716747"/>
            <a:ext cx="3468226" cy="20966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7"/>
          <a:stretch>
            <a:fillRect/>
          </a:stretch>
        </p:blipFill>
        <p:spPr>
          <a:xfrm>
            <a:off x="871092" y="1004870"/>
            <a:ext cx="11340000" cy="192007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4361887" y="3068960"/>
            <a:ext cx="3468226" cy="209662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9"/>
          <a:stretch>
            <a:fillRect/>
          </a:stretch>
        </p:blipFill>
        <p:spPr>
          <a:xfrm>
            <a:off x="871092" y="1340768"/>
            <a:ext cx="11340000" cy="271216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4361887" y="4149080"/>
            <a:ext cx="3468226" cy="209662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6" y="1224000"/>
            <a:ext cx="11340000" cy="3889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5375920" y="4293096"/>
            <a:ext cx="3468226" cy="209662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38" y="1224000"/>
            <a:ext cx="11340000" cy="369782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23900" y="1224280"/>
            <a:ext cx="10332720" cy="181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7642446" y="4293096"/>
            <a:ext cx="3468226" cy="2096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925" y="3147695"/>
            <a:ext cx="6572885" cy="165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74" y="1224000"/>
            <a:ext cx="11340000" cy="35608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1330" y="1369060"/>
            <a:ext cx="4375785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7032104" y="907805"/>
            <a:ext cx="3468226" cy="2096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155" y="3004185"/>
            <a:ext cx="10475595" cy="169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1956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64210" y="1407795"/>
            <a:ext cx="1054227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8846394" y="2149659"/>
            <a:ext cx="2950080" cy="1783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210" y="2339975"/>
            <a:ext cx="8079740" cy="243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210" y="4998085"/>
            <a:ext cx="97472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89392"/>
            <a:ext cx="10444333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22020" y="1258570"/>
            <a:ext cx="9596755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2020" y="2973070"/>
            <a:ext cx="3496310" cy="222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>
            <a:fillRect/>
          </a:stretch>
        </p:blipFill>
        <p:spPr>
          <a:xfrm>
            <a:off x="7392144" y="2972785"/>
            <a:ext cx="3468226" cy="2096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5440045"/>
            <a:ext cx="9596755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148570" cy="4835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11715" y="1485900"/>
            <a:ext cx="5086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3290" y="4197350"/>
            <a:ext cx="6070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438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2243" y="2400410"/>
            <a:ext cx="421051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567259"/>
            <a:ext cx="428463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3093534"/>
            <a:ext cx="428463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3429000"/>
            <a:ext cx="71593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816" y="4510479"/>
            <a:ext cx="485591" cy="4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5482134"/>
            <a:ext cx="856926" cy="4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0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84984"/>
            <a:ext cx="11340000" cy="1906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111" y="4533698"/>
            <a:ext cx="561763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6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2025-09-23T03:40:54Z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