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39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84" autoAdjust="0"/>
    <p:restoredTop sz="94660"/>
  </p:normalViewPr>
  <p:slideViewPr>
    <p:cSldViewPr showGuides="1">
      <p:cViewPr varScale="1">
        <p:scale>
          <a:sx n="72" d="100"/>
          <a:sy n="72" d="100"/>
        </p:scale>
        <p:origin x="46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CEA4EE3-BCE4-534D-DD28-3486BC9C7F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0" y="3168170"/>
            <a:ext cx="11520000" cy="52166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CAF3EF-FC90-9421-CEC6-4A208A01B0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1576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625C12-C499-8C11-07C4-9354A09440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831826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F57A8D-8626-7BD8-92EB-7E452760C105}"/>
              </a:ext>
            </a:extLst>
          </p:cNvPr>
          <p:cNvSpPr/>
          <p:nvPr/>
        </p:nvSpPr>
        <p:spPr bwMode="white">
          <a:xfrm>
            <a:off x="813914" y="2234204"/>
            <a:ext cx="6422158" cy="419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81C56D9-98F5-4C13-9CA1-F74C93A92FD2}"/>
              </a:ext>
            </a:extLst>
          </p:cNvPr>
          <p:cNvSpPr/>
          <p:nvPr/>
        </p:nvSpPr>
        <p:spPr bwMode="white">
          <a:xfrm>
            <a:off x="813914" y="3034743"/>
            <a:ext cx="7430270" cy="42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69A15BA-DA65-F84E-24F3-F7D6852CC110}"/>
              </a:ext>
            </a:extLst>
          </p:cNvPr>
          <p:cNvSpPr/>
          <p:nvPr/>
        </p:nvSpPr>
        <p:spPr bwMode="white">
          <a:xfrm>
            <a:off x="813914" y="3816222"/>
            <a:ext cx="7574286" cy="476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15584E7-8E06-1F95-2A7C-07AC63200FAB}"/>
              </a:ext>
            </a:extLst>
          </p:cNvPr>
          <p:cNvSpPr/>
          <p:nvPr/>
        </p:nvSpPr>
        <p:spPr bwMode="white">
          <a:xfrm>
            <a:off x="813914" y="4683473"/>
            <a:ext cx="4846397" cy="115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902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C478F3-0760-3009-03EE-505855AE4A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1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F92876-6775-0F08-B7BA-815705D3923A}"/>
              </a:ext>
            </a:extLst>
          </p:cNvPr>
          <p:cNvSpPr/>
          <p:nvPr/>
        </p:nvSpPr>
        <p:spPr bwMode="white">
          <a:xfrm>
            <a:off x="940806" y="4214629"/>
            <a:ext cx="10339770" cy="41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631940E-0BD6-BBBC-A8EC-4DF9A68E53C1}"/>
              </a:ext>
            </a:extLst>
          </p:cNvPr>
          <p:cNvSpPr/>
          <p:nvPr/>
        </p:nvSpPr>
        <p:spPr bwMode="white">
          <a:xfrm>
            <a:off x="950327" y="5005145"/>
            <a:ext cx="5741410" cy="41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907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BF04D7-9088-D6A1-AB41-D826A32B2F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844" y="1224000"/>
            <a:ext cx="11340000" cy="399913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CFC348-2D28-4C00-E893-4D776C4BF959}"/>
              </a:ext>
            </a:extLst>
          </p:cNvPr>
          <p:cNvSpPr/>
          <p:nvPr/>
        </p:nvSpPr>
        <p:spPr bwMode="white">
          <a:xfrm>
            <a:off x="784758" y="2242826"/>
            <a:ext cx="5741410" cy="390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99CCBAE-2C59-29E4-019C-E651E62B7D21}"/>
              </a:ext>
            </a:extLst>
          </p:cNvPr>
          <p:cNvSpPr/>
          <p:nvPr/>
        </p:nvSpPr>
        <p:spPr bwMode="white">
          <a:xfrm>
            <a:off x="822844" y="3047412"/>
            <a:ext cx="4223832" cy="525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430C1CC-2C1C-DD55-7CC0-F4707E40D8D3}"/>
              </a:ext>
            </a:extLst>
          </p:cNvPr>
          <p:cNvSpPr/>
          <p:nvPr/>
        </p:nvSpPr>
        <p:spPr bwMode="white">
          <a:xfrm>
            <a:off x="822844" y="3872469"/>
            <a:ext cx="4223832" cy="525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81D1DA9-648F-1896-3141-50D985236D44}"/>
              </a:ext>
            </a:extLst>
          </p:cNvPr>
          <p:cNvSpPr/>
          <p:nvPr/>
        </p:nvSpPr>
        <p:spPr bwMode="white">
          <a:xfrm>
            <a:off x="822844" y="4599293"/>
            <a:ext cx="4223832" cy="525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547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2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6ECE24-3514-B630-C639-4960652FF0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7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9991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B95A69-D2C1-8067-0421-3F9F9768D6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820869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D62283-CDCA-9A6C-4ED8-3BE1EF9D7557}"/>
              </a:ext>
            </a:extLst>
          </p:cNvPr>
          <p:cNvSpPr/>
          <p:nvPr/>
        </p:nvSpPr>
        <p:spPr bwMode="white">
          <a:xfrm>
            <a:off x="2423592" y="2252960"/>
            <a:ext cx="8730573" cy="119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565ED48-443D-81B0-72FF-CE653215E233}"/>
              </a:ext>
            </a:extLst>
          </p:cNvPr>
          <p:cNvSpPr/>
          <p:nvPr/>
        </p:nvSpPr>
        <p:spPr bwMode="white">
          <a:xfrm>
            <a:off x="813914" y="3824982"/>
            <a:ext cx="7236272" cy="40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866C712-8E72-6B47-0C3F-D09520BAB8A5}"/>
              </a:ext>
            </a:extLst>
          </p:cNvPr>
          <p:cNvSpPr/>
          <p:nvPr/>
        </p:nvSpPr>
        <p:spPr bwMode="white">
          <a:xfrm>
            <a:off x="813914" y="4653867"/>
            <a:ext cx="5198690" cy="38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54AD986-245C-6223-AD88-4E414A1D475E}"/>
              </a:ext>
            </a:extLst>
          </p:cNvPr>
          <p:cNvSpPr/>
          <p:nvPr/>
        </p:nvSpPr>
        <p:spPr bwMode="white">
          <a:xfrm>
            <a:off x="813914" y="5416060"/>
            <a:ext cx="5198690" cy="43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600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3323F2-F52D-F5DF-FD63-1936F85DE1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9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ADABF1-C74F-D6DD-49CB-F915F9E6D742}"/>
              </a:ext>
            </a:extLst>
          </p:cNvPr>
          <p:cNvSpPr/>
          <p:nvPr/>
        </p:nvSpPr>
        <p:spPr bwMode="white">
          <a:xfrm>
            <a:off x="931284" y="4167969"/>
            <a:ext cx="6748892" cy="4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799F065-1927-5846-8F40-6C234407C142}"/>
              </a:ext>
            </a:extLst>
          </p:cNvPr>
          <p:cNvSpPr/>
          <p:nvPr/>
        </p:nvSpPr>
        <p:spPr bwMode="white">
          <a:xfrm>
            <a:off x="2567608" y="5034964"/>
            <a:ext cx="2943475" cy="352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660B04B-C802-59D7-A31C-8052403158C3}"/>
              </a:ext>
            </a:extLst>
          </p:cNvPr>
          <p:cNvSpPr/>
          <p:nvPr/>
        </p:nvSpPr>
        <p:spPr bwMode="white">
          <a:xfrm>
            <a:off x="2683224" y="5854321"/>
            <a:ext cx="1761460" cy="352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507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83702E-C28E-7AD2-6130-33FAB7C733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08566"/>
            <a:ext cx="11340000" cy="1040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9042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9D60FE-0C94-24FF-AAB8-EB0B38F39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8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A9A342-1FE0-DDCB-D68E-441D9D05012C}"/>
              </a:ext>
            </a:extLst>
          </p:cNvPr>
          <p:cNvSpPr/>
          <p:nvPr/>
        </p:nvSpPr>
        <p:spPr bwMode="white">
          <a:xfrm>
            <a:off x="3435415" y="3216521"/>
            <a:ext cx="304685" cy="381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D658EF-CE53-5D94-9D66-A47AECF99C61}"/>
              </a:ext>
            </a:extLst>
          </p:cNvPr>
          <p:cNvSpPr/>
          <p:nvPr/>
        </p:nvSpPr>
        <p:spPr bwMode="white">
          <a:xfrm>
            <a:off x="893198" y="4942102"/>
            <a:ext cx="6426938" cy="64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CE551A-F34A-2864-63CC-5CF345797D91}"/>
              </a:ext>
            </a:extLst>
          </p:cNvPr>
          <p:cNvSpPr/>
          <p:nvPr/>
        </p:nvSpPr>
        <p:spPr bwMode="white">
          <a:xfrm>
            <a:off x="912241" y="5771524"/>
            <a:ext cx="8712151" cy="53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10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E43FB1-A385-3195-6849-BDADFA4E74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3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8528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8C7FB4-816D-A1E5-E76B-2EF3707C39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028" y="1224000"/>
            <a:ext cx="11340000" cy="4656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2773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058168-9EEE-7281-F230-DF34D6A2C7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12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59DC20-69DE-B1ED-1E41-B2056B2C1D7B}"/>
              </a:ext>
            </a:extLst>
          </p:cNvPr>
          <p:cNvSpPr/>
          <p:nvPr/>
        </p:nvSpPr>
        <p:spPr bwMode="white">
          <a:xfrm>
            <a:off x="321914" y="3236065"/>
            <a:ext cx="10238582" cy="429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F04CF6-1185-797B-D3BE-9789BB012C9C}"/>
              </a:ext>
            </a:extLst>
          </p:cNvPr>
          <p:cNvSpPr/>
          <p:nvPr/>
        </p:nvSpPr>
        <p:spPr bwMode="white">
          <a:xfrm>
            <a:off x="321914" y="4056148"/>
            <a:ext cx="4477942" cy="600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53D6CBB-563F-B6AA-EB12-ADAF050B0816}"/>
              </a:ext>
            </a:extLst>
          </p:cNvPr>
          <p:cNvSpPr/>
          <p:nvPr/>
        </p:nvSpPr>
        <p:spPr bwMode="white">
          <a:xfrm>
            <a:off x="321914" y="4885767"/>
            <a:ext cx="5270030" cy="419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2167BD8-B95D-A7C4-9D11-5E4969044AFE}"/>
              </a:ext>
            </a:extLst>
          </p:cNvPr>
          <p:cNvSpPr/>
          <p:nvPr/>
        </p:nvSpPr>
        <p:spPr bwMode="white">
          <a:xfrm>
            <a:off x="2340453" y="5743994"/>
            <a:ext cx="1513904" cy="362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139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46A597-8403-BF9B-76AA-CA378AAF12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3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5203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6EA1E4-5D42-7F17-BAC2-CD0DFC8FA0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991" y="1224000"/>
            <a:ext cx="11340000" cy="78339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22265F1-009C-94AD-B708-DE19E76F27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991" y="2007391"/>
            <a:ext cx="11340000" cy="408130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E700E3-B397-4CCF-5C10-9CEB6F8A3EC8}"/>
              </a:ext>
            </a:extLst>
          </p:cNvPr>
          <p:cNvSpPr/>
          <p:nvPr/>
        </p:nvSpPr>
        <p:spPr bwMode="white">
          <a:xfrm>
            <a:off x="795905" y="2245784"/>
            <a:ext cx="8798422" cy="43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FF5589D-4D86-9492-65E4-7C02389F7D72}"/>
              </a:ext>
            </a:extLst>
          </p:cNvPr>
          <p:cNvSpPr/>
          <p:nvPr/>
        </p:nvSpPr>
        <p:spPr bwMode="white">
          <a:xfrm>
            <a:off x="795905" y="3075395"/>
            <a:ext cx="6284130" cy="371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185012-5C00-102F-13CA-B6314FE3B58B}"/>
              </a:ext>
            </a:extLst>
          </p:cNvPr>
          <p:cNvSpPr/>
          <p:nvPr/>
        </p:nvSpPr>
        <p:spPr bwMode="white">
          <a:xfrm>
            <a:off x="795905" y="3895471"/>
            <a:ext cx="1133047" cy="352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CDD77C2-9688-C197-2B0B-BB11780D5EB7}"/>
              </a:ext>
            </a:extLst>
          </p:cNvPr>
          <p:cNvSpPr/>
          <p:nvPr/>
        </p:nvSpPr>
        <p:spPr bwMode="white">
          <a:xfrm>
            <a:off x="795905" y="4658330"/>
            <a:ext cx="3469830" cy="610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A3B64E4-2D9D-B6EF-9A4B-3057F8ED91CB}"/>
              </a:ext>
            </a:extLst>
          </p:cNvPr>
          <p:cNvSpPr/>
          <p:nvPr/>
        </p:nvSpPr>
        <p:spPr bwMode="white">
          <a:xfrm>
            <a:off x="795905" y="5468871"/>
            <a:ext cx="7502278" cy="419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880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2025-01-07T19:09:19Z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