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002DAA-67DA-77B9-5445-449E3DAD6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96015"/>
            <a:ext cx="11520000" cy="665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DE669-BC24-B1D3-F356-FAC4C1638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97215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D215F-867D-AF3A-B9AE-535E50FBABF4}"/>
              </a:ext>
            </a:extLst>
          </p:cNvPr>
          <p:cNvSpPr/>
          <p:nvPr/>
        </p:nvSpPr>
        <p:spPr bwMode="white">
          <a:xfrm>
            <a:off x="849749" y="3416193"/>
            <a:ext cx="5894323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5ACCFD-4E31-D9E5-E8EF-1253DDEA34AB}"/>
              </a:ext>
            </a:extLst>
          </p:cNvPr>
          <p:cNvSpPr/>
          <p:nvPr/>
        </p:nvSpPr>
        <p:spPr bwMode="white">
          <a:xfrm>
            <a:off x="857912" y="4200772"/>
            <a:ext cx="5166080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C1988E-7C42-2065-43F0-646868ABEE8B}"/>
              </a:ext>
            </a:extLst>
          </p:cNvPr>
          <p:cNvSpPr/>
          <p:nvPr/>
        </p:nvSpPr>
        <p:spPr bwMode="white">
          <a:xfrm>
            <a:off x="857912" y="4985351"/>
            <a:ext cx="4662024" cy="4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F242F1-878B-154F-3D83-1D3DC53B5C0B}"/>
              </a:ext>
            </a:extLst>
          </p:cNvPr>
          <p:cNvSpPr/>
          <p:nvPr/>
        </p:nvSpPr>
        <p:spPr bwMode="white">
          <a:xfrm>
            <a:off x="2849562" y="5761758"/>
            <a:ext cx="4889337" cy="97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17D96-CA21-D0BE-9190-9B49594D6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4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4B6E90-5C3F-AAB4-F5C6-6A3EC4A52549}"/>
              </a:ext>
            </a:extLst>
          </p:cNvPr>
          <p:cNvSpPr/>
          <p:nvPr/>
        </p:nvSpPr>
        <p:spPr bwMode="white">
          <a:xfrm>
            <a:off x="988413" y="4705259"/>
            <a:ext cx="7195819" cy="9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7D0345-7066-641B-DA36-B3F73D92E8A3}"/>
              </a:ext>
            </a:extLst>
          </p:cNvPr>
          <p:cNvSpPr/>
          <p:nvPr/>
        </p:nvSpPr>
        <p:spPr bwMode="white">
          <a:xfrm>
            <a:off x="988413" y="6145451"/>
            <a:ext cx="7987907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31C7A-7E00-B773-B79C-544804FE5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00" y="1224000"/>
            <a:ext cx="11340000" cy="45886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493294-304E-D9DD-715A-C9A50538432E}"/>
              </a:ext>
            </a:extLst>
          </p:cNvPr>
          <p:cNvSpPr/>
          <p:nvPr/>
        </p:nvSpPr>
        <p:spPr bwMode="white">
          <a:xfrm>
            <a:off x="803014" y="2435545"/>
            <a:ext cx="6062118" cy="4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EDC996-0177-2F7B-F052-4080FF4EC06D}"/>
              </a:ext>
            </a:extLst>
          </p:cNvPr>
          <p:cNvSpPr/>
          <p:nvPr/>
        </p:nvSpPr>
        <p:spPr bwMode="white">
          <a:xfrm>
            <a:off x="803014" y="3370438"/>
            <a:ext cx="5774086" cy="46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409DEC-4323-5472-DD9C-2CC498DF0FD2}"/>
              </a:ext>
            </a:extLst>
          </p:cNvPr>
          <p:cNvSpPr/>
          <p:nvPr/>
        </p:nvSpPr>
        <p:spPr bwMode="white">
          <a:xfrm>
            <a:off x="803014" y="4286252"/>
            <a:ext cx="4765974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EE34FB-B20F-D66F-35D1-3BA2DF6BFE9A}"/>
              </a:ext>
            </a:extLst>
          </p:cNvPr>
          <p:cNvSpPr/>
          <p:nvPr/>
        </p:nvSpPr>
        <p:spPr bwMode="white">
          <a:xfrm>
            <a:off x="803014" y="5221144"/>
            <a:ext cx="8078342" cy="5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5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6D1FA-0E8F-95CB-A2B8-1C643FC3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D9160-7124-910E-42E9-082A59627F0A}"/>
              </a:ext>
            </a:extLst>
          </p:cNvPr>
          <p:cNvSpPr/>
          <p:nvPr/>
        </p:nvSpPr>
        <p:spPr bwMode="white">
          <a:xfrm>
            <a:off x="931284" y="3023630"/>
            <a:ext cx="6244836" cy="46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C4170-AAE6-27DB-225F-695CDED957FB}"/>
              </a:ext>
            </a:extLst>
          </p:cNvPr>
          <p:cNvSpPr/>
          <p:nvPr/>
        </p:nvSpPr>
        <p:spPr bwMode="white">
          <a:xfrm>
            <a:off x="931284" y="3928206"/>
            <a:ext cx="6964916" cy="47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A416C4-4440-F82B-9F2F-2D2381135E4A}"/>
              </a:ext>
            </a:extLst>
          </p:cNvPr>
          <p:cNvSpPr/>
          <p:nvPr/>
        </p:nvSpPr>
        <p:spPr bwMode="white">
          <a:xfrm>
            <a:off x="978890" y="4851826"/>
            <a:ext cx="5117109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3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653D4-EC6D-AD07-0CA3-73DC52A16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01642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11FDB-90CF-8788-1EF8-7E77AFEF67D0}"/>
              </a:ext>
            </a:extLst>
          </p:cNvPr>
          <p:cNvSpPr/>
          <p:nvPr/>
        </p:nvSpPr>
        <p:spPr bwMode="white">
          <a:xfrm>
            <a:off x="880585" y="2560902"/>
            <a:ext cx="7879711" cy="41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DD8521-5552-3D4B-5A1D-279BA8C874C6}"/>
              </a:ext>
            </a:extLst>
          </p:cNvPr>
          <p:cNvSpPr/>
          <p:nvPr/>
        </p:nvSpPr>
        <p:spPr bwMode="white">
          <a:xfrm>
            <a:off x="889119" y="3380885"/>
            <a:ext cx="6431017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0BCDEF-C863-8588-B8C7-0195B2E4C940}"/>
              </a:ext>
            </a:extLst>
          </p:cNvPr>
          <p:cNvSpPr/>
          <p:nvPr/>
        </p:nvSpPr>
        <p:spPr bwMode="white">
          <a:xfrm>
            <a:off x="889118" y="4192326"/>
            <a:ext cx="5494913" cy="42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857588-B815-F332-63DA-0C138918E677}"/>
              </a:ext>
            </a:extLst>
          </p:cNvPr>
          <p:cNvSpPr/>
          <p:nvPr/>
        </p:nvSpPr>
        <p:spPr bwMode="white">
          <a:xfrm>
            <a:off x="880585" y="5012308"/>
            <a:ext cx="5215415" cy="42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EC08DE6-E56F-4D37-4391-14BDE1277A46}"/>
              </a:ext>
            </a:extLst>
          </p:cNvPr>
          <p:cNvSpPr/>
          <p:nvPr/>
        </p:nvSpPr>
        <p:spPr bwMode="white">
          <a:xfrm>
            <a:off x="931790" y="5877273"/>
            <a:ext cx="473216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5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9487B-2EFD-EB5F-250C-54D0D2200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5AF90-43E4-37CA-3E80-53209109116A}"/>
              </a:ext>
            </a:extLst>
          </p:cNvPr>
          <p:cNvSpPr/>
          <p:nvPr/>
        </p:nvSpPr>
        <p:spPr bwMode="white">
          <a:xfrm>
            <a:off x="940806" y="2986044"/>
            <a:ext cx="6307322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FE2A03-920D-2249-E822-B5779F223B72}"/>
              </a:ext>
            </a:extLst>
          </p:cNvPr>
          <p:cNvSpPr/>
          <p:nvPr/>
        </p:nvSpPr>
        <p:spPr bwMode="white">
          <a:xfrm>
            <a:off x="950327" y="3890877"/>
            <a:ext cx="4929649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398846-815A-E033-235E-9CD0586D516C}"/>
              </a:ext>
            </a:extLst>
          </p:cNvPr>
          <p:cNvSpPr/>
          <p:nvPr/>
        </p:nvSpPr>
        <p:spPr bwMode="white">
          <a:xfrm>
            <a:off x="940806" y="4805235"/>
            <a:ext cx="5155194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98202E-65CF-57D3-0BBE-53548F468918}"/>
              </a:ext>
            </a:extLst>
          </p:cNvPr>
          <p:cNvSpPr/>
          <p:nvPr/>
        </p:nvSpPr>
        <p:spPr bwMode="white">
          <a:xfrm>
            <a:off x="997934" y="5719594"/>
            <a:ext cx="4522002" cy="4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0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A6A78-2B89-2B4C-FF2D-80946112E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F9236-90A6-35F5-4E7F-7293B3E39C3F}"/>
              </a:ext>
            </a:extLst>
          </p:cNvPr>
          <p:cNvSpPr/>
          <p:nvPr/>
        </p:nvSpPr>
        <p:spPr bwMode="white">
          <a:xfrm>
            <a:off x="950327" y="2425845"/>
            <a:ext cx="7377921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49FC6-099D-2E75-F82E-7CA7770B5B62}"/>
              </a:ext>
            </a:extLst>
          </p:cNvPr>
          <p:cNvSpPr/>
          <p:nvPr/>
        </p:nvSpPr>
        <p:spPr bwMode="white">
          <a:xfrm>
            <a:off x="950327" y="3331998"/>
            <a:ext cx="6873865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32A051-A183-D06A-55DD-0FA2DE2D7B22}"/>
              </a:ext>
            </a:extLst>
          </p:cNvPr>
          <p:cNvSpPr/>
          <p:nvPr/>
        </p:nvSpPr>
        <p:spPr bwMode="white">
          <a:xfrm>
            <a:off x="940806" y="4247690"/>
            <a:ext cx="6163306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7EF3C9-BEDC-B53A-7788-623B84121B55}"/>
              </a:ext>
            </a:extLst>
          </p:cNvPr>
          <p:cNvSpPr/>
          <p:nvPr/>
        </p:nvSpPr>
        <p:spPr bwMode="white">
          <a:xfrm>
            <a:off x="997934" y="5163381"/>
            <a:ext cx="4594010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11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39FD5-2F59-E56A-265B-260479334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64516"/>
            <a:ext cx="11340000" cy="192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7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2A56F-6786-5D6D-98AB-D15D94CF0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80" y="1224000"/>
            <a:ext cx="11340000" cy="461783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E72E89-F456-FBE7-6623-C513DE2E68D3}"/>
              </a:ext>
            </a:extLst>
          </p:cNvPr>
          <p:cNvSpPr/>
          <p:nvPr/>
        </p:nvSpPr>
        <p:spPr bwMode="white">
          <a:xfrm>
            <a:off x="812694" y="2416622"/>
            <a:ext cx="5455768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0A3F72-4D3B-8532-EAF5-CF48B4958F12}"/>
              </a:ext>
            </a:extLst>
          </p:cNvPr>
          <p:cNvSpPr/>
          <p:nvPr/>
        </p:nvSpPr>
        <p:spPr bwMode="white">
          <a:xfrm>
            <a:off x="812694" y="3332556"/>
            <a:ext cx="5630070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8D828A-20E0-11BC-2C93-C9379277B48E}"/>
              </a:ext>
            </a:extLst>
          </p:cNvPr>
          <p:cNvSpPr/>
          <p:nvPr/>
        </p:nvSpPr>
        <p:spPr bwMode="white">
          <a:xfrm>
            <a:off x="812694" y="4258032"/>
            <a:ext cx="5270030" cy="44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BBCEC2-AF78-4286-E79C-143CB6F34B96}"/>
              </a:ext>
            </a:extLst>
          </p:cNvPr>
          <p:cNvSpPr/>
          <p:nvPr/>
        </p:nvSpPr>
        <p:spPr bwMode="white">
          <a:xfrm>
            <a:off x="812694" y="5164425"/>
            <a:ext cx="8294366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3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635BA-E2E3-AB6A-F734-73E90FC67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35289"/>
            <a:ext cx="11340000" cy="198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74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F8D38-7652-5A24-2296-C9EC7745F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07" y="1224000"/>
            <a:ext cx="11340000" cy="523159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2002C3-09ED-50F9-CE71-24FBE63C812E}"/>
              </a:ext>
            </a:extLst>
          </p:cNvPr>
          <p:cNvSpPr/>
          <p:nvPr/>
        </p:nvSpPr>
        <p:spPr bwMode="white">
          <a:xfrm>
            <a:off x="797221" y="2386577"/>
            <a:ext cx="6278142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BF42AA-E149-DEB6-9B06-2D68A807727B}"/>
              </a:ext>
            </a:extLst>
          </p:cNvPr>
          <p:cNvSpPr/>
          <p:nvPr/>
        </p:nvSpPr>
        <p:spPr bwMode="white">
          <a:xfrm>
            <a:off x="797221" y="3320450"/>
            <a:ext cx="4765974" cy="4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FB3993-54C6-714B-08DD-07CD5C36BEC1}"/>
              </a:ext>
            </a:extLst>
          </p:cNvPr>
          <p:cNvSpPr/>
          <p:nvPr/>
        </p:nvSpPr>
        <p:spPr bwMode="white">
          <a:xfrm>
            <a:off x="797221" y="4225736"/>
            <a:ext cx="5774086" cy="48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3B533DD-7C66-B3B5-9A5C-AD5469DC3B5C}"/>
              </a:ext>
            </a:extLst>
          </p:cNvPr>
          <p:cNvSpPr/>
          <p:nvPr/>
        </p:nvSpPr>
        <p:spPr bwMode="white">
          <a:xfrm>
            <a:off x="2025483" y="5131022"/>
            <a:ext cx="7978942" cy="117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0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7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