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1" autoAdjust="0"/>
    <p:restoredTop sz="94660"/>
  </p:normalViewPr>
  <p:slideViewPr>
    <p:cSldViewPr showGuides="1">
      <p:cViewPr varScale="1">
        <p:scale>
          <a:sx n="72" d="100"/>
          <a:sy n="72" d="100"/>
        </p:scale>
        <p:origin x="41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E3B78B-05C4-5FC8-143F-1B97D2AC0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91768"/>
            <a:ext cx="11520000" cy="474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84603-6621-8BAF-858B-27948A61F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83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23A4F7-D69A-BCF8-6270-21F3386E9154}"/>
              </a:ext>
            </a:extLst>
          </p:cNvPr>
          <p:cNvSpPr/>
          <p:nvPr/>
        </p:nvSpPr>
        <p:spPr bwMode="white">
          <a:xfrm>
            <a:off x="893198" y="3054718"/>
            <a:ext cx="6858986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562A8-B19B-E1C8-EA23-E4E9CB7A508A}"/>
              </a:ext>
            </a:extLst>
          </p:cNvPr>
          <p:cNvSpPr/>
          <p:nvPr/>
        </p:nvSpPr>
        <p:spPr bwMode="white">
          <a:xfrm>
            <a:off x="893198" y="3874577"/>
            <a:ext cx="3474610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A0BBFE-60D3-F8BB-93B4-14EE03E749FD}"/>
              </a:ext>
            </a:extLst>
          </p:cNvPr>
          <p:cNvSpPr/>
          <p:nvPr/>
        </p:nvSpPr>
        <p:spPr bwMode="white">
          <a:xfrm>
            <a:off x="969370" y="4703970"/>
            <a:ext cx="4982614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20FD2D-B70B-300D-EBAD-ED3BA794712D}"/>
              </a:ext>
            </a:extLst>
          </p:cNvPr>
          <p:cNvSpPr/>
          <p:nvPr/>
        </p:nvSpPr>
        <p:spPr bwMode="white">
          <a:xfrm>
            <a:off x="912241" y="5523829"/>
            <a:ext cx="3815607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910337-1B64-75EE-4D33-3C4D77FA1930}"/>
              </a:ext>
            </a:extLst>
          </p:cNvPr>
          <p:cNvSpPr/>
          <p:nvPr/>
        </p:nvSpPr>
        <p:spPr bwMode="white">
          <a:xfrm>
            <a:off x="912241" y="6353221"/>
            <a:ext cx="2519463" cy="4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6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6A56-1E81-03B3-3389-CF62EA4B2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1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367A7-B4B2-B27C-E679-D237A0A197CE}"/>
              </a:ext>
            </a:extLst>
          </p:cNvPr>
          <p:cNvSpPr/>
          <p:nvPr/>
        </p:nvSpPr>
        <p:spPr bwMode="white">
          <a:xfrm>
            <a:off x="893198" y="4045378"/>
            <a:ext cx="9307258" cy="125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3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40B88-BC50-DA5C-F7E9-79DA405E3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" y="1224000"/>
            <a:ext cx="11340000" cy="2410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129A8D-D349-9206-A5BD-83B4C047176E}"/>
              </a:ext>
            </a:extLst>
          </p:cNvPr>
          <p:cNvSpPr/>
          <p:nvPr/>
        </p:nvSpPr>
        <p:spPr bwMode="white">
          <a:xfrm>
            <a:off x="798174" y="2204864"/>
            <a:ext cx="6134126" cy="14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9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F122E-26FC-99B3-49AF-B032AB2A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65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106CF-9C1B-92B2-E218-5C57B9B17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65" y="1224000"/>
            <a:ext cx="11340000" cy="530295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4E735A-C09B-2626-A542-43C557A0F4B5}"/>
              </a:ext>
            </a:extLst>
          </p:cNvPr>
          <p:cNvSpPr/>
          <p:nvPr/>
        </p:nvSpPr>
        <p:spPr bwMode="white">
          <a:xfrm>
            <a:off x="840779" y="2636912"/>
            <a:ext cx="851039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DC92813-7C9B-D6EF-ED41-DFC10AC490E6}"/>
              </a:ext>
            </a:extLst>
          </p:cNvPr>
          <p:cNvSpPr/>
          <p:nvPr/>
        </p:nvSpPr>
        <p:spPr bwMode="white">
          <a:xfrm>
            <a:off x="840779" y="4132995"/>
            <a:ext cx="548605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EF5ED08-B2ED-C2E3-F91D-C2D00CDCB7CE}"/>
              </a:ext>
            </a:extLst>
          </p:cNvPr>
          <p:cNvSpPr/>
          <p:nvPr/>
        </p:nvSpPr>
        <p:spPr bwMode="white">
          <a:xfrm>
            <a:off x="840779" y="5445224"/>
            <a:ext cx="3253806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89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7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E83DD-5F56-7B78-9038-AFCF7EBF3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84000"/>
            <a:ext cx="11340000" cy="18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15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DDA31-552A-D6DA-E8EF-9D404977A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5F443-4B20-93C4-DC70-6F74EB83D24A}"/>
              </a:ext>
            </a:extLst>
          </p:cNvPr>
          <p:cNvSpPr/>
          <p:nvPr/>
        </p:nvSpPr>
        <p:spPr bwMode="white">
          <a:xfrm>
            <a:off x="1978639" y="5175853"/>
            <a:ext cx="1085440" cy="38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30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E783E-5405-C7D2-EFA5-B85D34401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59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93B48-B1BB-6A1C-0060-6927B4EDC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7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084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6A87A-5E82-C3DF-18B9-668CD8B5B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26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ED8986-8942-D02D-63F9-11326FE0A05B}"/>
              </a:ext>
            </a:extLst>
          </p:cNvPr>
          <p:cNvSpPr/>
          <p:nvPr/>
        </p:nvSpPr>
        <p:spPr bwMode="white">
          <a:xfrm>
            <a:off x="813914" y="2359440"/>
            <a:ext cx="2389710" cy="41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1B5551-92ED-6824-577A-36AA29596B21}"/>
              </a:ext>
            </a:extLst>
          </p:cNvPr>
          <p:cNvSpPr/>
          <p:nvPr/>
        </p:nvSpPr>
        <p:spPr bwMode="white">
          <a:xfrm>
            <a:off x="813914" y="3208636"/>
            <a:ext cx="6998222" cy="44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DFBFE3-E314-87DE-C73B-02343F700111}"/>
              </a:ext>
            </a:extLst>
          </p:cNvPr>
          <p:cNvSpPr/>
          <p:nvPr/>
        </p:nvSpPr>
        <p:spPr bwMode="white">
          <a:xfrm>
            <a:off x="3365652" y="4067372"/>
            <a:ext cx="5351032" cy="108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0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B4D68-B40E-4C65-982E-F809C7D63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CFD48-BFBA-6301-3B92-125F0D4C3BD5}"/>
              </a:ext>
            </a:extLst>
          </p:cNvPr>
          <p:cNvSpPr/>
          <p:nvPr/>
        </p:nvSpPr>
        <p:spPr bwMode="white">
          <a:xfrm>
            <a:off x="10328916" y="4047760"/>
            <a:ext cx="342770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1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E561D-E689-7242-69E4-A943B192F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A55F3-08B0-9F00-395E-6919AFA92005}"/>
              </a:ext>
            </a:extLst>
          </p:cNvPr>
          <p:cNvSpPr/>
          <p:nvPr/>
        </p:nvSpPr>
        <p:spPr bwMode="white">
          <a:xfrm>
            <a:off x="6920251" y="4074583"/>
            <a:ext cx="571284" cy="5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2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3B197-763F-E11F-CA9D-2CC724ED7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6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BE52E-5DEC-9D11-D2EF-FF0C3F4F5E5E}"/>
              </a:ext>
            </a:extLst>
          </p:cNvPr>
          <p:cNvSpPr/>
          <p:nvPr/>
        </p:nvSpPr>
        <p:spPr bwMode="white">
          <a:xfrm>
            <a:off x="813914" y="2376737"/>
            <a:ext cx="5126014" cy="43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0C123-3797-D127-A0F8-744EF854BDA8}"/>
              </a:ext>
            </a:extLst>
          </p:cNvPr>
          <p:cNvSpPr/>
          <p:nvPr/>
        </p:nvSpPr>
        <p:spPr bwMode="white">
          <a:xfrm>
            <a:off x="813914" y="3253198"/>
            <a:ext cx="3722871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6CC9CB-5DAB-6252-88DB-1D0CA9B8A478}"/>
              </a:ext>
            </a:extLst>
          </p:cNvPr>
          <p:cNvSpPr/>
          <p:nvPr/>
        </p:nvSpPr>
        <p:spPr bwMode="white">
          <a:xfrm>
            <a:off x="813914" y="4129660"/>
            <a:ext cx="3397822" cy="4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5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99571-9092-C739-14D0-9722F5454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529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52C54-9DA1-D33A-6B94-C2E1E2462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ED391E-8CAA-00B9-6D0D-0CF03AD51C3C}"/>
              </a:ext>
            </a:extLst>
          </p:cNvPr>
          <p:cNvSpPr/>
          <p:nvPr/>
        </p:nvSpPr>
        <p:spPr bwMode="white">
          <a:xfrm>
            <a:off x="6240016" y="1412777"/>
            <a:ext cx="1152128" cy="106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4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3E19B-3D54-AAFA-A81D-1B07CBCB4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20869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7AAE21D-7D10-3B3B-9F6F-14C1CF047D42}"/>
              </a:ext>
            </a:extLst>
          </p:cNvPr>
          <p:cNvSpPr/>
          <p:nvPr/>
        </p:nvSpPr>
        <p:spPr bwMode="white">
          <a:xfrm>
            <a:off x="813914" y="4077072"/>
            <a:ext cx="310979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DD3C6DD-E02B-CEE2-3418-9B672FFD7FFC}"/>
              </a:ext>
            </a:extLst>
          </p:cNvPr>
          <p:cNvSpPr/>
          <p:nvPr/>
        </p:nvSpPr>
        <p:spPr bwMode="white">
          <a:xfrm>
            <a:off x="813914" y="5416060"/>
            <a:ext cx="7646294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0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482E0-9961-76C8-4158-A706B9B2D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99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B1C6D-2140-ABF7-D3A4-60E030B94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13" y="1224000"/>
            <a:ext cx="11340000" cy="334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71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A21F0-DB07-F491-55B6-F44D5439B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C4BCE-3B45-02A7-0285-5AC4269EB05E}"/>
              </a:ext>
            </a:extLst>
          </p:cNvPr>
          <p:cNvSpPr/>
          <p:nvPr/>
        </p:nvSpPr>
        <p:spPr bwMode="white">
          <a:xfrm>
            <a:off x="4968362" y="2321473"/>
            <a:ext cx="1904282" cy="46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86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6D603-886F-9BB6-072E-816EAFBCD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8426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D161D4-B7DE-FD4D-0CF8-BAB5D24FFFB6}"/>
              </a:ext>
            </a:extLst>
          </p:cNvPr>
          <p:cNvSpPr/>
          <p:nvPr/>
        </p:nvSpPr>
        <p:spPr bwMode="white">
          <a:xfrm>
            <a:off x="813914" y="3678040"/>
            <a:ext cx="7283878" cy="41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94EA9-2DD0-FECC-BFDA-29E3B29E2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634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CC858-42A7-4416-7CE6-EDB74E639F90}"/>
              </a:ext>
            </a:extLst>
          </p:cNvPr>
          <p:cNvSpPr/>
          <p:nvPr/>
        </p:nvSpPr>
        <p:spPr bwMode="white">
          <a:xfrm>
            <a:off x="852000" y="3091372"/>
            <a:ext cx="2456523" cy="1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500E5-364C-7E40-B1D8-CE144A8DF0A8}"/>
              </a:ext>
            </a:extLst>
          </p:cNvPr>
          <p:cNvSpPr/>
          <p:nvPr/>
        </p:nvSpPr>
        <p:spPr bwMode="white">
          <a:xfrm>
            <a:off x="852000" y="4777724"/>
            <a:ext cx="2456522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58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657C0-E3F6-4A18-2577-20A78B671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3718E-5B3F-A2B0-05E5-2B4A20491FBE}"/>
              </a:ext>
            </a:extLst>
          </p:cNvPr>
          <p:cNvSpPr/>
          <p:nvPr/>
        </p:nvSpPr>
        <p:spPr bwMode="white">
          <a:xfrm>
            <a:off x="10271788" y="4779970"/>
            <a:ext cx="371334" cy="4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1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873D3-DDF7-3F43-4A1A-3F33C8A373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68" y="1224000"/>
            <a:ext cx="11340000" cy="304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4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18546-1FFD-1CE4-D389-30027C389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25908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2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12760-D837-D71C-DF68-6EA25691D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3339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A44BA2-D526-461A-9651-68506E8A6B76}"/>
              </a:ext>
            </a:extLst>
          </p:cNvPr>
          <p:cNvSpPr/>
          <p:nvPr/>
        </p:nvSpPr>
        <p:spPr bwMode="white">
          <a:xfrm>
            <a:off x="813914" y="2262110"/>
            <a:ext cx="6645944" cy="4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5B6B12-B87E-35BE-A337-B3B90E92A5B5}"/>
              </a:ext>
            </a:extLst>
          </p:cNvPr>
          <p:cNvSpPr/>
          <p:nvPr/>
        </p:nvSpPr>
        <p:spPr bwMode="white">
          <a:xfrm>
            <a:off x="813914" y="3068960"/>
            <a:ext cx="3037782" cy="107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2F206F-A977-2589-D4FC-8BAE103431B8}"/>
              </a:ext>
            </a:extLst>
          </p:cNvPr>
          <p:cNvSpPr/>
          <p:nvPr/>
        </p:nvSpPr>
        <p:spPr bwMode="white">
          <a:xfrm>
            <a:off x="813914" y="4500238"/>
            <a:ext cx="6645944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1598B-AD01-D93E-0B5D-206F8AA7D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294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78566E-997E-4CD8-2165-8AB37D722BFC}"/>
              </a:ext>
            </a:extLst>
          </p:cNvPr>
          <p:cNvSpPr/>
          <p:nvPr/>
        </p:nvSpPr>
        <p:spPr bwMode="white">
          <a:xfrm>
            <a:off x="813914" y="2996952"/>
            <a:ext cx="3253806" cy="119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1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92BE4-EF9F-627F-171E-6A9EAFA31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46" y="1224000"/>
            <a:ext cx="11340000" cy="372521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99868D-DE00-A4EB-A720-015A221F8EB7}"/>
              </a:ext>
            </a:extLst>
          </p:cNvPr>
          <p:cNvSpPr/>
          <p:nvPr/>
        </p:nvSpPr>
        <p:spPr bwMode="white">
          <a:xfrm>
            <a:off x="826260" y="2924944"/>
            <a:ext cx="707023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D46BC50-B9A0-93F8-6C9F-732D2F12390E}"/>
              </a:ext>
            </a:extLst>
          </p:cNvPr>
          <p:cNvSpPr/>
          <p:nvPr/>
        </p:nvSpPr>
        <p:spPr bwMode="white">
          <a:xfrm>
            <a:off x="826260" y="4221088"/>
            <a:ext cx="3181798" cy="60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83637-DE98-AB9E-69B8-E19A2A62E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25A23-85E4-AEDF-7E8C-E620B042C7E3}"/>
              </a:ext>
            </a:extLst>
          </p:cNvPr>
          <p:cNvSpPr/>
          <p:nvPr/>
        </p:nvSpPr>
        <p:spPr bwMode="white">
          <a:xfrm>
            <a:off x="4206649" y="5204421"/>
            <a:ext cx="1066397" cy="40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