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6" r:id="rId3"/>
    <p:sldId id="355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219954E-6AB3-022D-BAA1-E1E47500C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381250"/>
            <a:ext cx="915352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77448-FAA1-2BFC-27F6-4B55CCCFF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0043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7F0173-5E01-9343-D94A-5AB04F493238}"/>
              </a:ext>
            </a:extLst>
          </p:cNvPr>
          <p:cNvSpPr/>
          <p:nvPr/>
        </p:nvSpPr>
        <p:spPr bwMode="white">
          <a:xfrm>
            <a:off x="813914" y="3178742"/>
            <a:ext cx="6782198" cy="161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87A05D-D828-A539-9C7B-93C98A142859}"/>
              </a:ext>
            </a:extLst>
          </p:cNvPr>
          <p:cNvSpPr/>
          <p:nvPr/>
        </p:nvSpPr>
        <p:spPr bwMode="white">
          <a:xfrm>
            <a:off x="813914" y="4933244"/>
            <a:ext cx="7214246" cy="4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0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1C4A1-1F17-0A17-D649-890EE7064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BF20B-3607-F906-5F0D-653BF05B82A1}"/>
              </a:ext>
            </a:extLst>
          </p:cNvPr>
          <p:cNvSpPr/>
          <p:nvPr/>
        </p:nvSpPr>
        <p:spPr bwMode="white">
          <a:xfrm>
            <a:off x="10309874" y="2463552"/>
            <a:ext cx="333248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6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C9A0A-FC6D-AC4C-B78F-3141821A2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78F8F-AE4A-403B-D5ED-8431A0C0C838}"/>
              </a:ext>
            </a:extLst>
          </p:cNvPr>
          <p:cNvSpPr/>
          <p:nvPr/>
        </p:nvSpPr>
        <p:spPr bwMode="white">
          <a:xfrm>
            <a:off x="10328916" y="3805545"/>
            <a:ext cx="342770" cy="38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413E00-7FB4-9400-697D-0ECA808E2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3" t="1880" r="9872" b="26663"/>
          <a:stretch/>
        </p:blipFill>
        <p:spPr>
          <a:xfrm>
            <a:off x="4511824" y="3805545"/>
            <a:ext cx="381642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2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852CA-0B12-1256-6168-3F2861D20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80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ED2F2-C844-9CAC-880F-37979E004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E830B-619C-B6A5-3210-1292FAC17E62}"/>
              </a:ext>
            </a:extLst>
          </p:cNvPr>
          <p:cNvSpPr/>
          <p:nvPr/>
        </p:nvSpPr>
        <p:spPr bwMode="white">
          <a:xfrm>
            <a:off x="10262267" y="2500181"/>
            <a:ext cx="380855" cy="3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34119C-B7AD-7CDB-5592-142623330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12976"/>
            <a:ext cx="11340000" cy="17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3CA49-FECD-FCC9-44B8-5F29FEE72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326C330-5BA4-39FF-1A9C-B0A5BFC1D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075" y="3501008"/>
            <a:ext cx="26098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93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28BF3-07E4-1E99-203F-33A854E0C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4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1EBFB1A-D39B-088E-88B8-C718CC37A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494" y="4966217"/>
            <a:ext cx="2097013" cy="176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61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F2694-0593-48CB-EBC8-A37634198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24" y="1052736"/>
            <a:ext cx="11340000" cy="33636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08E648-EB22-7C70-28A8-76CCB202A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98" y="4319217"/>
            <a:ext cx="11340000" cy="262956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271032-2328-DF67-8FB9-BD4529D48B52}"/>
              </a:ext>
            </a:extLst>
          </p:cNvPr>
          <p:cNvSpPr/>
          <p:nvPr/>
        </p:nvSpPr>
        <p:spPr bwMode="white">
          <a:xfrm>
            <a:off x="783387" y="4474302"/>
            <a:ext cx="10166574" cy="22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52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EE728-8D05-524C-35ED-382559A8F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24D5139-9211-E5D1-8EEE-A2CFA20EE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941168"/>
            <a:ext cx="32099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61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BBB59-D44D-C716-02E3-22CEBF765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26" y="1224000"/>
            <a:ext cx="11340000" cy="51221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9080E0-C118-C0D4-83F3-48CF95F5AB18}"/>
              </a:ext>
            </a:extLst>
          </p:cNvPr>
          <p:cNvSpPr/>
          <p:nvPr/>
        </p:nvSpPr>
        <p:spPr bwMode="white">
          <a:xfrm>
            <a:off x="835940" y="3188930"/>
            <a:ext cx="5486054" cy="139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501060-0072-C77C-B113-77D9A1D7D4C6}"/>
              </a:ext>
            </a:extLst>
          </p:cNvPr>
          <p:cNvSpPr/>
          <p:nvPr/>
        </p:nvSpPr>
        <p:spPr bwMode="white">
          <a:xfrm>
            <a:off x="835940" y="4915399"/>
            <a:ext cx="10238582" cy="163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9FD0D-B5E4-35C7-F4D3-7C5586E20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938101" cy="57332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A87D01-B139-D42B-D499-44D49900E70C}"/>
              </a:ext>
            </a:extLst>
          </p:cNvPr>
          <p:cNvSpPr/>
          <p:nvPr/>
        </p:nvSpPr>
        <p:spPr bwMode="white">
          <a:xfrm>
            <a:off x="9840416" y="4653136"/>
            <a:ext cx="504056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31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F279F-0748-26D0-CA24-11DD42A97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9" r="2429" b="11490"/>
          <a:stretch/>
        </p:blipFill>
        <p:spPr>
          <a:xfrm>
            <a:off x="563704" y="2888940"/>
            <a:ext cx="1106459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351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80386-5D4D-8D83-062A-25257497F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334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861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D004A-9FE7-4142-C2F7-0EA45A386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/>
          <a:stretch/>
        </p:blipFill>
        <p:spPr>
          <a:xfrm>
            <a:off x="588510" y="1844824"/>
            <a:ext cx="11111489" cy="359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34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DFF56-1562-25FA-7D61-DFC357FC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916832"/>
            <a:ext cx="11148616" cy="353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91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B23C4-36B9-72CC-D241-C2A58424B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470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646F2-B8B7-BAB8-4132-6818883DB93F}"/>
              </a:ext>
            </a:extLst>
          </p:cNvPr>
          <p:cNvSpPr/>
          <p:nvPr/>
        </p:nvSpPr>
        <p:spPr bwMode="white">
          <a:xfrm>
            <a:off x="10538387" y="1452623"/>
            <a:ext cx="571284" cy="5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E734F-E782-323B-5067-BC5DEA2C76CE}"/>
              </a:ext>
            </a:extLst>
          </p:cNvPr>
          <p:cNvSpPr/>
          <p:nvPr/>
        </p:nvSpPr>
        <p:spPr bwMode="white">
          <a:xfrm>
            <a:off x="655163" y="2395693"/>
            <a:ext cx="571284" cy="5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62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CD34A-7127-F0FC-6D8D-FF8C4426A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/>
          <a:stretch/>
        </p:blipFill>
        <p:spPr>
          <a:xfrm>
            <a:off x="588510" y="1224000"/>
            <a:ext cx="11111489" cy="1906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B7D6B-B505-69C9-A24F-85A0A052BB88}"/>
              </a:ext>
            </a:extLst>
          </p:cNvPr>
          <p:cNvSpPr/>
          <p:nvPr/>
        </p:nvSpPr>
        <p:spPr bwMode="white">
          <a:xfrm>
            <a:off x="10128967" y="2463182"/>
            <a:ext cx="342770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E936AD-C89E-284E-8F4E-A465B9022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79"/>
          <a:stretch/>
        </p:blipFill>
        <p:spPr>
          <a:xfrm>
            <a:off x="911424" y="3130434"/>
            <a:ext cx="10140305" cy="260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45360-1C92-12B4-ACC3-E8FC20C85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360000" y="1224000"/>
            <a:ext cx="10632544" cy="472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38A1C-0FE5-FF9F-48D5-2BDAFF9874FE}"/>
              </a:ext>
            </a:extLst>
          </p:cNvPr>
          <p:cNvSpPr/>
          <p:nvPr/>
        </p:nvSpPr>
        <p:spPr bwMode="white">
          <a:xfrm>
            <a:off x="9805239" y="2387870"/>
            <a:ext cx="361813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1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15C6B-2A60-5917-9B2B-E7CA1D82D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360000" y="1224000"/>
            <a:ext cx="10560536" cy="37252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292158-0D24-79EF-09FA-93376CD3A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3348" r="7291" b="29674"/>
          <a:stretch/>
        </p:blipFill>
        <p:spPr>
          <a:xfrm>
            <a:off x="8184232" y="1844824"/>
            <a:ext cx="324036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562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9535D-B42E-EA5C-00AA-206102F2A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"/>
          <a:stretch/>
        </p:blipFill>
        <p:spPr>
          <a:xfrm>
            <a:off x="360000" y="1224000"/>
            <a:ext cx="10599817" cy="43004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4A2A3-F36E-D2E6-E68D-2706A5BB2F95}"/>
              </a:ext>
            </a:extLst>
          </p:cNvPr>
          <p:cNvSpPr/>
          <p:nvPr/>
        </p:nvSpPr>
        <p:spPr bwMode="white">
          <a:xfrm>
            <a:off x="321914" y="3178742"/>
            <a:ext cx="5990110" cy="5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081CF5-6361-C4D9-95A7-305EC0D10A4C}"/>
              </a:ext>
            </a:extLst>
          </p:cNvPr>
          <p:cNvSpPr/>
          <p:nvPr/>
        </p:nvSpPr>
        <p:spPr bwMode="white">
          <a:xfrm>
            <a:off x="321914" y="4065526"/>
            <a:ext cx="6782198" cy="145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64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57C15-C243-D301-B37A-6392F4612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E786C-4404-D976-8E64-12F548FBC130}"/>
              </a:ext>
            </a:extLst>
          </p:cNvPr>
          <p:cNvSpPr/>
          <p:nvPr/>
        </p:nvSpPr>
        <p:spPr bwMode="white">
          <a:xfrm>
            <a:off x="3644886" y="2301340"/>
            <a:ext cx="1094962" cy="4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FEF84-87A0-930B-8998-CCA447236BBA}"/>
              </a:ext>
            </a:extLst>
          </p:cNvPr>
          <p:cNvSpPr/>
          <p:nvPr/>
        </p:nvSpPr>
        <p:spPr bwMode="white">
          <a:xfrm>
            <a:off x="7167808" y="2263204"/>
            <a:ext cx="1142569" cy="51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4AAB96-1BC0-EB38-637F-37B2B4BB54DE}"/>
              </a:ext>
            </a:extLst>
          </p:cNvPr>
          <p:cNvSpPr/>
          <p:nvPr/>
        </p:nvSpPr>
        <p:spPr bwMode="white">
          <a:xfrm>
            <a:off x="3073602" y="4036527"/>
            <a:ext cx="323727" cy="38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12C7EC-EB3E-84A9-9B36-E57A592D4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81"/>
          <a:stretch/>
        </p:blipFill>
        <p:spPr>
          <a:xfrm>
            <a:off x="5663952" y="3785233"/>
            <a:ext cx="3271785" cy="316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0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DC865-A269-6B90-851A-EEC4B3680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393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9871B-C4DC-230E-4F01-CDDCDE834B47}"/>
              </a:ext>
            </a:extLst>
          </p:cNvPr>
          <p:cNvSpPr/>
          <p:nvPr/>
        </p:nvSpPr>
        <p:spPr bwMode="white">
          <a:xfrm>
            <a:off x="10328916" y="3240517"/>
            <a:ext cx="342770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D84960-08A4-DA72-3EA5-46274A193D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5" t="21973" r="27611" b="2117"/>
          <a:stretch/>
        </p:blipFill>
        <p:spPr>
          <a:xfrm>
            <a:off x="9696400" y="4883736"/>
            <a:ext cx="2232248" cy="197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1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08923-2A7F-6E0D-C1BD-A4FADD26F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3D434-495D-CE08-8A73-5DAEE575D108}"/>
              </a:ext>
            </a:extLst>
          </p:cNvPr>
          <p:cNvSpPr/>
          <p:nvPr/>
        </p:nvSpPr>
        <p:spPr bwMode="white">
          <a:xfrm>
            <a:off x="10290831" y="2328563"/>
            <a:ext cx="342770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3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C6C24-9F29-DEE4-9AD1-1F8FD31BE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9BE6D-6219-D510-150E-06B1E5458A2B}"/>
              </a:ext>
            </a:extLst>
          </p:cNvPr>
          <p:cNvSpPr/>
          <p:nvPr/>
        </p:nvSpPr>
        <p:spPr bwMode="white">
          <a:xfrm>
            <a:off x="10328916" y="3319464"/>
            <a:ext cx="342770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7BAD5A-4699-AA48-CDD5-CA9CB8D9D8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26"/>
          <a:stretch/>
        </p:blipFill>
        <p:spPr>
          <a:xfrm>
            <a:off x="9840416" y="4341975"/>
            <a:ext cx="2099799" cy="251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ADA45-A97C-E55F-838C-8DD26C323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5691B-7392-48C4-FA3F-053CA5EC841E}"/>
              </a:ext>
            </a:extLst>
          </p:cNvPr>
          <p:cNvSpPr/>
          <p:nvPr/>
        </p:nvSpPr>
        <p:spPr bwMode="white">
          <a:xfrm>
            <a:off x="10271788" y="1424002"/>
            <a:ext cx="371334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9EF455-E04C-6BC4-20F0-5180212CEF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28788"/>
          <a:stretch/>
        </p:blipFill>
        <p:spPr>
          <a:xfrm>
            <a:off x="8016974" y="2084087"/>
            <a:ext cx="3683026" cy="369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2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812CB-44A0-C8D4-B583-F0FCF9556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19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5E0AF8-1ED2-31DD-7BB4-594105A99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848187"/>
            <a:ext cx="24765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44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361DA-8153-9BAA-4238-DAACDB824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665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C914924-9733-85A9-5760-5A7FDF823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4149080"/>
            <a:ext cx="24765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760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