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7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9EA0F3E-C575-BC98-D3EB-28E4AD6AC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81227"/>
            <a:ext cx="11520000" cy="6955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3C23F-3293-20BE-8563-619576492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7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9A45A-E4B0-A23F-1E38-57E1F48B9D3A}"/>
              </a:ext>
            </a:extLst>
          </p:cNvPr>
          <p:cNvSpPr/>
          <p:nvPr/>
        </p:nvSpPr>
        <p:spPr bwMode="white">
          <a:xfrm>
            <a:off x="321914" y="3119144"/>
            <a:ext cx="5990110" cy="4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A55AF2-2A4B-3DE4-A166-64526D34DDDA}"/>
              </a:ext>
            </a:extLst>
          </p:cNvPr>
          <p:cNvSpPr/>
          <p:nvPr/>
        </p:nvSpPr>
        <p:spPr bwMode="white">
          <a:xfrm>
            <a:off x="2135560" y="4042908"/>
            <a:ext cx="5040560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4467FD-445F-CD4A-A7AA-3183269F5DD4}"/>
              </a:ext>
            </a:extLst>
          </p:cNvPr>
          <p:cNvSpPr/>
          <p:nvPr/>
        </p:nvSpPr>
        <p:spPr bwMode="white">
          <a:xfrm>
            <a:off x="2063552" y="4957149"/>
            <a:ext cx="3744416" cy="5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6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C0A19-E420-3C3B-BF79-70CEB1112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D803E-FDF5-1609-E4BC-90CE80D3F25B}"/>
              </a:ext>
            </a:extLst>
          </p:cNvPr>
          <p:cNvSpPr/>
          <p:nvPr/>
        </p:nvSpPr>
        <p:spPr bwMode="white">
          <a:xfrm>
            <a:off x="321914" y="2416145"/>
            <a:ext cx="7718302" cy="4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DC13E7-DCD2-5BCE-78B8-2AE85A9A4D7A}"/>
              </a:ext>
            </a:extLst>
          </p:cNvPr>
          <p:cNvSpPr/>
          <p:nvPr/>
        </p:nvSpPr>
        <p:spPr bwMode="white">
          <a:xfrm>
            <a:off x="2216675" y="3379399"/>
            <a:ext cx="1875717" cy="3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CD452-3987-8169-CA48-0B29E86C6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45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85994-F4A4-235C-9E0C-FE3EF88A7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367371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CCBF3A-84CF-1940-7BE1-0E2C73037FCC}"/>
              </a:ext>
            </a:extLst>
          </p:cNvPr>
          <p:cNvSpPr/>
          <p:nvPr/>
        </p:nvSpPr>
        <p:spPr bwMode="white">
          <a:xfrm>
            <a:off x="813914" y="2492896"/>
            <a:ext cx="6710190" cy="10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63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96AB1-E43D-C092-7932-A0C5F9C34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49903"/>
            <a:ext cx="11340000" cy="195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49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A6A86-0AB4-CE0C-43C0-E0EC39E80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85" y="1224000"/>
            <a:ext cx="11340000" cy="453015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792D60-4B51-B206-4E3C-38E0BF33F3DF}"/>
              </a:ext>
            </a:extLst>
          </p:cNvPr>
          <p:cNvSpPr/>
          <p:nvPr/>
        </p:nvSpPr>
        <p:spPr bwMode="white">
          <a:xfrm>
            <a:off x="2556238" y="2377997"/>
            <a:ext cx="3257102" cy="4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6FE2D3-A2F6-0BBE-2395-3A0F52B5507A}"/>
              </a:ext>
            </a:extLst>
          </p:cNvPr>
          <p:cNvSpPr/>
          <p:nvPr/>
        </p:nvSpPr>
        <p:spPr bwMode="white">
          <a:xfrm>
            <a:off x="814599" y="3322176"/>
            <a:ext cx="3257102" cy="63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53B509-996E-50C1-9D4E-56E0EFD2BFEC}"/>
              </a:ext>
            </a:extLst>
          </p:cNvPr>
          <p:cNvSpPr/>
          <p:nvPr/>
        </p:nvSpPr>
        <p:spPr bwMode="white">
          <a:xfrm>
            <a:off x="814599" y="4228207"/>
            <a:ext cx="4998741" cy="4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8AA9617-F381-9A41-FA08-C619967510B7}"/>
              </a:ext>
            </a:extLst>
          </p:cNvPr>
          <p:cNvSpPr/>
          <p:nvPr/>
        </p:nvSpPr>
        <p:spPr bwMode="white">
          <a:xfrm>
            <a:off x="1908165" y="5191461"/>
            <a:ext cx="1648600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EAD9C-8ACE-4111-6732-4FD17F710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D8B3C-B9A0-5809-8F23-A522C45FAB83}"/>
              </a:ext>
            </a:extLst>
          </p:cNvPr>
          <p:cNvSpPr/>
          <p:nvPr/>
        </p:nvSpPr>
        <p:spPr bwMode="white">
          <a:xfrm>
            <a:off x="931284" y="4303463"/>
            <a:ext cx="4300620" cy="4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6E725F-3088-E16D-3034-F53602CB4B7E}"/>
              </a:ext>
            </a:extLst>
          </p:cNvPr>
          <p:cNvSpPr/>
          <p:nvPr/>
        </p:nvSpPr>
        <p:spPr bwMode="white">
          <a:xfrm>
            <a:off x="2783632" y="5180586"/>
            <a:ext cx="1728191" cy="4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60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B9D76-B27E-24E1-2881-E1577807E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54" y="1224000"/>
            <a:ext cx="11340000" cy="2706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B0690-4A6C-32EB-5BAB-DFAB9C3E242B}"/>
              </a:ext>
            </a:extLst>
          </p:cNvPr>
          <p:cNvSpPr/>
          <p:nvPr/>
        </p:nvSpPr>
        <p:spPr bwMode="white">
          <a:xfrm>
            <a:off x="796268" y="2443786"/>
            <a:ext cx="4405934" cy="4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EDD35C-9B72-8DDB-ECF8-C84A04C19CA9}"/>
              </a:ext>
            </a:extLst>
          </p:cNvPr>
          <p:cNvSpPr/>
          <p:nvPr/>
        </p:nvSpPr>
        <p:spPr bwMode="white">
          <a:xfrm>
            <a:off x="2691029" y="3320508"/>
            <a:ext cx="1143021" cy="4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C90DB1E-7ECA-A80E-DE33-6C9A11951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54" y="3768398"/>
            <a:ext cx="11340000" cy="281161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EFBED6-BF45-6B1B-CD24-70ABB2419592}"/>
              </a:ext>
            </a:extLst>
          </p:cNvPr>
          <p:cNvSpPr/>
          <p:nvPr/>
        </p:nvSpPr>
        <p:spPr bwMode="white">
          <a:xfrm>
            <a:off x="796268" y="5026478"/>
            <a:ext cx="5414046" cy="4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8FAAB4-11DF-58B9-FACB-B8C5D5D0BDB9}"/>
              </a:ext>
            </a:extLst>
          </p:cNvPr>
          <p:cNvSpPr/>
          <p:nvPr/>
        </p:nvSpPr>
        <p:spPr bwMode="white">
          <a:xfrm>
            <a:off x="2691029" y="5903321"/>
            <a:ext cx="1143021" cy="4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0C2AA-4BE3-5531-939C-2ED7ECCDD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59" y="1224000"/>
            <a:ext cx="11340000" cy="27707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E3913-EAEF-C9D9-7DD0-421F1F8E3882}"/>
              </a:ext>
            </a:extLst>
          </p:cNvPr>
          <p:cNvSpPr/>
          <p:nvPr/>
        </p:nvSpPr>
        <p:spPr bwMode="white">
          <a:xfrm>
            <a:off x="834473" y="2485146"/>
            <a:ext cx="5270030" cy="45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BA1B61-2784-2668-359B-004DECD69707}"/>
              </a:ext>
            </a:extLst>
          </p:cNvPr>
          <p:cNvSpPr/>
          <p:nvPr/>
        </p:nvSpPr>
        <p:spPr bwMode="white">
          <a:xfrm>
            <a:off x="2720127" y="3364127"/>
            <a:ext cx="2016224" cy="41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7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C4957-F1A6-5FFF-D341-24452722D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37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0DEC5-AFD3-098D-5653-0C3981878A5D}"/>
              </a:ext>
            </a:extLst>
          </p:cNvPr>
          <p:cNvSpPr/>
          <p:nvPr/>
        </p:nvSpPr>
        <p:spPr bwMode="white">
          <a:xfrm>
            <a:off x="940806" y="4065869"/>
            <a:ext cx="4291098" cy="4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80105E-1448-C52A-F4C0-C6BEC52BC6CB}"/>
              </a:ext>
            </a:extLst>
          </p:cNvPr>
          <p:cNvSpPr/>
          <p:nvPr/>
        </p:nvSpPr>
        <p:spPr bwMode="white">
          <a:xfrm>
            <a:off x="2711624" y="4990908"/>
            <a:ext cx="1447418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8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5CBD1-C6D0-2D71-DFFF-73614EB03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2" y="1268760"/>
            <a:ext cx="11340000" cy="41268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78BDE8-BB46-356C-6880-3F9392178B95}"/>
              </a:ext>
            </a:extLst>
          </p:cNvPr>
          <p:cNvSpPr/>
          <p:nvPr/>
        </p:nvSpPr>
        <p:spPr bwMode="white">
          <a:xfrm>
            <a:off x="788056" y="2897696"/>
            <a:ext cx="519802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FBBC4D3-1B53-3279-80EC-C926948976BD}"/>
              </a:ext>
            </a:extLst>
          </p:cNvPr>
          <p:cNvSpPr/>
          <p:nvPr/>
        </p:nvSpPr>
        <p:spPr bwMode="white">
          <a:xfrm>
            <a:off x="2601702" y="4210627"/>
            <a:ext cx="1737839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3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BAF6D-3775-F1CC-C000-EBEE91F4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47" y="1224000"/>
            <a:ext cx="11340000" cy="55647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2E85AC-535D-A80B-28C6-34C1FAC270AC}"/>
              </a:ext>
            </a:extLst>
          </p:cNvPr>
          <p:cNvSpPr/>
          <p:nvPr/>
        </p:nvSpPr>
        <p:spPr bwMode="white">
          <a:xfrm>
            <a:off x="802061" y="4653136"/>
            <a:ext cx="5414046" cy="98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809B6E-CE2C-D354-DCB6-7F9874D1D2A2}"/>
              </a:ext>
            </a:extLst>
          </p:cNvPr>
          <p:cNvSpPr/>
          <p:nvPr/>
        </p:nvSpPr>
        <p:spPr bwMode="white">
          <a:xfrm>
            <a:off x="2696822" y="6102714"/>
            <a:ext cx="1609118" cy="37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5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40BCE-4CBF-8C4F-4890-A2DA5F616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FBD32-470E-6533-9CBB-496C06BC944B}"/>
              </a:ext>
            </a:extLst>
          </p:cNvPr>
          <p:cNvSpPr/>
          <p:nvPr/>
        </p:nvSpPr>
        <p:spPr bwMode="white">
          <a:xfrm>
            <a:off x="940806" y="4415425"/>
            <a:ext cx="6883386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3B1634-D59C-2BEE-7F1E-00CFFD7D2517}"/>
              </a:ext>
            </a:extLst>
          </p:cNvPr>
          <p:cNvSpPr/>
          <p:nvPr/>
        </p:nvSpPr>
        <p:spPr bwMode="white">
          <a:xfrm>
            <a:off x="2807002" y="5329983"/>
            <a:ext cx="4513134" cy="4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3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29072-B35B-04CD-E873-982CBD590B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CB0D0-C51F-3016-768D-FEE380B82EF7}"/>
              </a:ext>
            </a:extLst>
          </p:cNvPr>
          <p:cNvSpPr/>
          <p:nvPr/>
        </p:nvSpPr>
        <p:spPr bwMode="white">
          <a:xfrm>
            <a:off x="321914" y="2513162"/>
            <a:ext cx="6782198" cy="45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566210-7ED8-1044-E66C-1A4BE9BDF595}"/>
              </a:ext>
            </a:extLst>
          </p:cNvPr>
          <p:cNvSpPr/>
          <p:nvPr/>
        </p:nvSpPr>
        <p:spPr bwMode="white">
          <a:xfrm>
            <a:off x="2207568" y="3439449"/>
            <a:ext cx="3528392" cy="4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61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2025-01-05T06:35:03Z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