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24" r:id="rId2"/>
    <p:sldId id="338" r:id="rId3"/>
    <p:sldId id="337" r:id="rId4"/>
    <p:sldId id="336" r:id="rId5"/>
    <p:sldId id="335" r:id="rId6"/>
    <p:sldId id="334" r:id="rId7"/>
    <p:sldId id="333" r:id="rId8"/>
    <p:sldId id="332" r:id="rId9"/>
    <p:sldId id="331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622" autoAdjust="0"/>
    <p:restoredTop sz="94660"/>
  </p:normalViewPr>
  <p:slideViewPr>
    <p:cSldViewPr showGuides="1">
      <p:cViewPr varScale="1">
        <p:scale>
          <a:sx n="72" d="100"/>
          <a:sy n="72" d="100"/>
        </p:scale>
        <p:origin x="322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D605E23A-0A15-ACF8-1E4C-326FFAFF556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5" y="2952750"/>
            <a:ext cx="6762750" cy="9525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77D4B83-C30C-A599-8E9B-F7687997462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544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270059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9F37121-B67D-D58C-F575-8BFADA56A4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4296340"/>
          </a:xfrm>
          <a:prstGeom prst="rect">
            <a:avLst/>
          </a:prstGeom>
        </p:spPr>
      </p:pic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A25A84FE-4D55-A674-7F87-48EE2DEA6E12}"/>
              </a:ext>
            </a:extLst>
          </p:cNvPr>
          <p:cNvSpPr/>
          <p:nvPr/>
        </p:nvSpPr>
        <p:spPr bwMode="white">
          <a:xfrm>
            <a:off x="2627560" y="2852936"/>
            <a:ext cx="2328167" cy="1086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E28AB53A-1A3D-FAB2-8D81-2FAE0EF03B8B}"/>
              </a:ext>
            </a:extLst>
          </p:cNvPr>
          <p:cNvSpPr/>
          <p:nvPr/>
        </p:nvSpPr>
        <p:spPr bwMode="white">
          <a:xfrm>
            <a:off x="2555552" y="4425531"/>
            <a:ext cx="2328167" cy="1086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9652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EABBBDD-5666-433B-B5CA-8DCF6E89F59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736"/>
            <a:ext cx="10074265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250261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B66D4C8-A6E7-C29C-9A2F-D8D0B77B8A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7025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3A995C7-DFD2-0F98-A80F-C9C6D37B7FAD}"/>
              </a:ext>
            </a:extLst>
          </p:cNvPr>
          <p:cNvSpPr/>
          <p:nvPr/>
        </p:nvSpPr>
        <p:spPr bwMode="white">
          <a:xfrm>
            <a:off x="6456040" y="2617562"/>
            <a:ext cx="3168352" cy="1171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0411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592C554-92CC-208C-D8E5-C8165EA5DF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68185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F87B05B-AA48-85B4-A023-4B4755036B14}"/>
              </a:ext>
            </a:extLst>
          </p:cNvPr>
          <p:cNvSpPr/>
          <p:nvPr/>
        </p:nvSpPr>
        <p:spPr bwMode="white">
          <a:xfrm>
            <a:off x="9264352" y="1224001"/>
            <a:ext cx="1008112" cy="1240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AF967638-F673-2AD6-04EE-E35BFD4869DE}"/>
              </a:ext>
            </a:extLst>
          </p:cNvPr>
          <p:cNvSpPr/>
          <p:nvPr/>
        </p:nvSpPr>
        <p:spPr bwMode="white">
          <a:xfrm>
            <a:off x="1274054" y="2996953"/>
            <a:ext cx="4029857" cy="1099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5722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2378033-7252-97B6-8D0C-4FA7702942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4617835"/>
          </a:xfrm>
          <a:prstGeom prst="rect">
            <a:avLst/>
          </a:prstGeom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8409851-A420-B99D-22CD-5839A3EC848A}"/>
              </a:ext>
            </a:extLst>
          </p:cNvPr>
          <p:cNvSpPr/>
          <p:nvPr/>
        </p:nvSpPr>
        <p:spPr bwMode="white">
          <a:xfrm>
            <a:off x="813914" y="2204864"/>
            <a:ext cx="9590510" cy="2664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>
            <a:extLst>
              <a:ext uri="{FF2B5EF4-FFF2-40B4-BE49-F238E27FC236}">
                <a16:creationId xmlns:a16="http://schemas.microsoft.com/office/drawing/2014/main" id="{C1646649-3561-6194-9FDA-74DFB6BC8F38}"/>
              </a:ext>
            </a:extLst>
          </p:cNvPr>
          <p:cNvSpPr/>
          <p:nvPr/>
        </p:nvSpPr>
        <p:spPr bwMode="white">
          <a:xfrm>
            <a:off x="813914" y="5145343"/>
            <a:ext cx="3294408" cy="477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7454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3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DE11F53-BF58-C629-FB54-220E3C8E1A5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8069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7212375-4FFB-25C0-3400-D87B84517A02}"/>
              </a:ext>
            </a:extLst>
          </p:cNvPr>
          <p:cNvSpPr/>
          <p:nvPr/>
        </p:nvSpPr>
        <p:spPr bwMode="white">
          <a:xfrm>
            <a:off x="10205138" y="2738186"/>
            <a:ext cx="447506" cy="409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81358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527995B-E1D7-8A6E-5442-1171C5CECC1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2682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101B88E-1EE7-DCF3-A307-E26E31749300}"/>
              </a:ext>
            </a:extLst>
          </p:cNvPr>
          <p:cNvSpPr/>
          <p:nvPr/>
        </p:nvSpPr>
        <p:spPr bwMode="white">
          <a:xfrm>
            <a:off x="10271788" y="3177808"/>
            <a:ext cx="361813" cy="409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6592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4A0FB34-FE90-24AF-05FB-9A7F0B6FD9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539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37815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5297359-0E87-BB10-9C86-E28ACC5125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196752"/>
            <a:ext cx="11340000" cy="354813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E6AC93B-25AE-8D23-FC4A-34EB93F627C7}"/>
              </a:ext>
            </a:extLst>
          </p:cNvPr>
          <p:cNvSpPr/>
          <p:nvPr/>
        </p:nvSpPr>
        <p:spPr bwMode="white">
          <a:xfrm>
            <a:off x="10163939" y="2398539"/>
            <a:ext cx="380856" cy="419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6319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E1D525A-266C-93C1-AC45-9D0593E24B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3977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82DB564-E6DB-2CA2-E806-395D2AC4CED3}"/>
              </a:ext>
            </a:extLst>
          </p:cNvPr>
          <p:cNvSpPr/>
          <p:nvPr/>
        </p:nvSpPr>
        <p:spPr bwMode="white">
          <a:xfrm>
            <a:off x="10262267" y="3274971"/>
            <a:ext cx="380855" cy="419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8752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1B6C41E-BD94-98BC-E34F-E1904FF815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9715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CED345E-F8B9-0201-710A-7E34E3AAE73D}"/>
              </a:ext>
            </a:extLst>
          </p:cNvPr>
          <p:cNvSpPr/>
          <p:nvPr/>
        </p:nvSpPr>
        <p:spPr bwMode="white">
          <a:xfrm>
            <a:off x="2197632" y="4091744"/>
            <a:ext cx="818841" cy="400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E38D164-3D72-F96E-9568-8FD2C13B9AB2}"/>
              </a:ext>
            </a:extLst>
          </p:cNvPr>
          <p:cNvSpPr/>
          <p:nvPr/>
        </p:nvSpPr>
        <p:spPr bwMode="white">
          <a:xfrm>
            <a:off x="8510327" y="5349360"/>
            <a:ext cx="333249" cy="400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5713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4CB81A2-538D-2858-7102-F5DECF2C27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8720"/>
            <a:ext cx="10770028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3D9A837-F6AE-2770-280E-768FA4BF180A}"/>
              </a:ext>
            </a:extLst>
          </p:cNvPr>
          <p:cNvSpPr/>
          <p:nvPr/>
        </p:nvSpPr>
        <p:spPr bwMode="white">
          <a:xfrm>
            <a:off x="5894221" y="5961720"/>
            <a:ext cx="578742" cy="380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5880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BCEFC49-8496-A240-A826-3AE387A5F2D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0928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10E53E5-B34C-653F-20DD-0DE23C6E86CE}"/>
              </a:ext>
            </a:extLst>
          </p:cNvPr>
          <p:cNvSpPr/>
          <p:nvPr/>
        </p:nvSpPr>
        <p:spPr bwMode="white">
          <a:xfrm>
            <a:off x="8040216" y="3359685"/>
            <a:ext cx="2448272" cy="495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6030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2470574654@qq.com</cp:lastModifiedBy>
  <cp:revision>66</cp:revision>
  <dcterms:created xsi:type="dcterms:W3CDTF">2015-09-16T06:44:00Z</dcterms:created>
  <dcterms:modified xsi:type="dcterms:W3CDTF">2025-01-07T17:29:57Z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