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24" r:id="rId2"/>
    <p:sldId id="357" r:id="rId3"/>
    <p:sldId id="356" r:id="rId4"/>
    <p:sldId id="355" r:id="rId5"/>
    <p:sldId id="354" r:id="rId6"/>
    <p:sldId id="353" r:id="rId7"/>
    <p:sldId id="351" r:id="rId8"/>
    <p:sldId id="350" r:id="rId9"/>
    <p:sldId id="348" r:id="rId10"/>
    <p:sldId id="347" r:id="rId11"/>
    <p:sldId id="345" r:id="rId12"/>
    <p:sldId id="344" r:id="rId13"/>
    <p:sldId id="342" r:id="rId14"/>
    <p:sldId id="341" r:id="rId15"/>
    <p:sldId id="338" r:id="rId16"/>
    <p:sldId id="337" r:id="rId17"/>
    <p:sldId id="336" r:id="rId18"/>
    <p:sldId id="335" r:id="rId19"/>
    <p:sldId id="334" r:id="rId20"/>
    <p:sldId id="333" r:id="rId21"/>
    <p:sldId id="332" r:id="rId22"/>
    <p:sldId id="330" r:id="rId23"/>
    <p:sldId id="329" r:id="rId24"/>
    <p:sldId id="327" r:id="rId25"/>
    <p:sldId id="326" r:id="rId26"/>
    <p:sldId id="325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99" autoAdjust="0"/>
    <p:restoredTop sz="94660"/>
  </p:normalViewPr>
  <p:slideViewPr>
    <p:cSldViewPr showGuides="1">
      <p:cViewPr varScale="1">
        <p:scale>
          <a:sx n="72" d="100"/>
          <a:sy n="72" d="100"/>
        </p:scale>
        <p:origin x="422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6C427664-93DA-BD95-F269-38CFAAB660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6700" y="3024187"/>
            <a:ext cx="4038600" cy="8096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92D2B5-1F32-5FD9-722C-E83563AF98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4069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C8D3ED1-F749-F2DB-6C72-9AD68B39CDA1}"/>
              </a:ext>
            </a:extLst>
          </p:cNvPr>
          <p:cNvSpPr/>
          <p:nvPr/>
        </p:nvSpPr>
        <p:spPr bwMode="white">
          <a:xfrm>
            <a:off x="9624332" y="2387548"/>
            <a:ext cx="771234" cy="429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D2D927E-5879-216F-1B10-A934413AEF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330"/>
          <a:stretch/>
        </p:blipFill>
        <p:spPr>
          <a:xfrm>
            <a:off x="4583832" y="3284984"/>
            <a:ext cx="3024336" cy="3160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3833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27FF72-22F4-041D-ABC3-44921352DA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869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4E522E-9ADE-08D6-8366-377818FC78C0}"/>
              </a:ext>
            </a:extLst>
          </p:cNvPr>
          <p:cNvSpPr/>
          <p:nvPr/>
        </p:nvSpPr>
        <p:spPr bwMode="white">
          <a:xfrm>
            <a:off x="6786952" y="3386722"/>
            <a:ext cx="580806" cy="381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C70D4F2-BFCA-CBF6-248D-77B9491CE4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62" r="35960" b="2521"/>
          <a:stretch/>
        </p:blipFill>
        <p:spPr>
          <a:xfrm>
            <a:off x="4835860" y="4083089"/>
            <a:ext cx="2520280" cy="2774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342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3589FE-8616-1658-32AD-ADA133DE8B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003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31C4F1-7E07-0EEF-3BBB-877D7B124226}"/>
              </a:ext>
            </a:extLst>
          </p:cNvPr>
          <p:cNvSpPr/>
          <p:nvPr/>
        </p:nvSpPr>
        <p:spPr bwMode="white">
          <a:xfrm>
            <a:off x="10309874" y="3464530"/>
            <a:ext cx="361813" cy="390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E8F0002-C6F4-7A33-C5BB-CFABA181AA5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678"/>
          <a:stretch/>
        </p:blipFill>
        <p:spPr>
          <a:xfrm>
            <a:off x="9626684" y="4293096"/>
            <a:ext cx="1728192" cy="2449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7528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E10A6C-AF70-BC81-72F8-7337FF56EA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728"/>
            <a:ext cx="11340000" cy="37471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693748-C5C3-7FEE-BB21-3D2179BBE7DF}"/>
              </a:ext>
            </a:extLst>
          </p:cNvPr>
          <p:cNvSpPr/>
          <p:nvPr/>
        </p:nvSpPr>
        <p:spPr bwMode="white">
          <a:xfrm>
            <a:off x="10300352" y="3202309"/>
            <a:ext cx="333249" cy="381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AEDE46E-B359-F8A0-CF99-9690B07B081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65" r="20480"/>
          <a:stretch/>
        </p:blipFill>
        <p:spPr>
          <a:xfrm>
            <a:off x="4511824" y="4565423"/>
            <a:ext cx="3168352" cy="2225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606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0F0040-6D62-B5CC-DE71-1394A083AA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1340000" cy="270626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B267AC9-5495-D83D-F32D-83445632BA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3758996"/>
            <a:ext cx="11340000" cy="178043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CADF940-356E-0204-9280-537FF8BA17C1}"/>
              </a:ext>
            </a:extLst>
          </p:cNvPr>
          <p:cNvSpPr/>
          <p:nvPr/>
        </p:nvSpPr>
        <p:spPr bwMode="white">
          <a:xfrm>
            <a:off x="10299534" y="4017446"/>
            <a:ext cx="342769" cy="392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8D4265F6-BF47-B22D-AD3A-A556C7D7C43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108"/>
          <a:stretch/>
        </p:blipFill>
        <p:spPr>
          <a:xfrm>
            <a:off x="4979876" y="5117861"/>
            <a:ext cx="2232248" cy="176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60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303700-2529-CBCB-CB6B-302D5AA61D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22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A191E9-AE76-053F-F3ED-10523B5DE470}"/>
              </a:ext>
            </a:extLst>
          </p:cNvPr>
          <p:cNvSpPr/>
          <p:nvPr/>
        </p:nvSpPr>
        <p:spPr bwMode="white">
          <a:xfrm>
            <a:off x="7082114" y="2420888"/>
            <a:ext cx="4270469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CA2933A-AAA5-3F46-6DA1-05F05A6EF485}"/>
              </a:ext>
            </a:extLst>
          </p:cNvPr>
          <p:cNvSpPr/>
          <p:nvPr/>
        </p:nvSpPr>
        <p:spPr bwMode="white">
          <a:xfrm>
            <a:off x="1140755" y="3360115"/>
            <a:ext cx="771234" cy="438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4989A18-F971-4BCD-C062-32679C3C96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74" r="9196" b="5966"/>
          <a:stretch/>
        </p:blipFill>
        <p:spPr>
          <a:xfrm>
            <a:off x="4007768" y="3168241"/>
            <a:ext cx="4176464" cy="3533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8967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1540B9-B02B-C682-79B8-34945B767D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60521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C15B10C-EFF7-D4B7-5EE2-BDCD4CBB6E47}"/>
              </a:ext>
            </a:extLst>
          </p:cNvPr>
          <p:cNvSpPr/>
          <p:nvPr/>
        </p:nvSpPr>
        <p:spPr bwMode="white">
          <a:xfrm>
            <a:off x="1178840" y="4095196"/>
            <a:ext cx="3116959" cy="419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9FFCE50-F175-0758-00B0-9C8B9B280D4A}"/>
              </a:ext>
            </a:extLst>
          </p:cNvPr>
          <p:cNvSpPr/>
          <p:nvPr/>
        </p:nvSpPr>
        <p:spPr bwMode="white">
          <a:xfrm>
            <a:off x="1178841" y="4934615"/>
            <a:ext cx="4557119" cy="419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3C3C463-2CD5-5141-EC00-149364EF43AE}"/>
              </a:ext>
            </a:extLst>
          </p:cNvPr>
          <p:cNvSpPr/>
          <p:nvPr/>
        </p:nvSpPr>
        <p:spPr bwMode="white">
          <a:xfrm>
            <a:off x="1245490" y="5764495"/>
            <a:ext cx="3338341" cy="620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2688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2A7CDE-8FD6-6C9A-123D-319AEBE0B1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179913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9A3FF9A-6337-9152-7989-3A191CC736A2}"/>
              </a:ext>
            </a:extLst>
          </p:cNvPr>
          <p:cNvSpPr/>
          <p:nvPr/>
        </p:nvSpPr>
        <p:spPr bwMode="white">
          <a:xfrm>
            <a:off x="852000" y="2063461"/>
            <a:ext cx="4439856" cy="717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CAC5C23-B55C-9C5C-91EB-A78D6E70233F}"/>
              </a:ext>
            </a:extLst>
          </p:cNvPr>
          <p:cNvSpPr/>
          <p:nvPr/>
        </p:nvSpPr>
        <p:spPr bwMode="white">
          <a:xfrm>
            <a:off x="813914" y="3118766"/>
            <a:ext cx="5630070" cy="39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E6A6D59-FDC1-391E-10CE-935E19BB64A4}"/>
              </a:ext>
            </a:extLst>
          </p:cNvPr>
          <p:cNvSpPr/>
          <p:nvPr/>
        </p:nvSpPr>
        <p:spPr bwMode="white">
          <a:xfrm>
            <a:off x="813914" y="3956653"/>
            <a:ext cx="4981998" cy="552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A2DE1600-E192-08B4-3413-D59769691008}"/>
              </a:ext>
            </a:extLst>
          </p:cNvPr>
          <p:cNvSpPr/>
          <p:nvPr/>
        </p:nvSpPr>
        <p:spPr bwMode="white">
          <a:xfrm>
            <a:off x="813914" y="4794540"/>
            <a:ext cx="3397822" cy="418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26F15E6-5689-6F37-F5A4-4B0BAA29F3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037" t="36717" r="2839" b="4248"/>
          <a:stretch/>
        </p:blipFill>
        <p:spPr>
          <a:xfrm>
            <a:off x="8832304" y="2780929"/>
            <a:ext cx="3075908" cy="3046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8084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4" grpId="0" animBg="1"/>
      <p:bldP spid="1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DB2919-4590-0A1F-3F0F-9321754205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1340000" cy="58672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6A5425-3BEF-9EC5-E72B-C5B7C32D846D}"/>
              </a:ext>
            </a:extLst>
          </p:cNvPr>
          <p:cNvSpPr/>
          <p:nvPr/>
        </p:nvSpPr>
        <p:spPr bwMode="white">
          <a:xfrm>
            <a:off x="6168060" y="6186551"/>
            <a:ext cx="609370" cy="380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6335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E029D3-A622-EF42-AD65-8D1B9F5439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9886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3137E33-FC0E-BF64-0A5B-1196233AED12}"/>
              </a:ext>
            </a:extLst>
          </p:cNvPr>
          <p:cNvSpPr/>
          <p:nvPr/>
        </p:nvSpPr>
        <p:spPr bwMode="white">
          <a:xfrm>
            <a:off x="6482267" y="3832956"/>
            <a:ext cx="2710077" cy="466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1693F5F-2401-3DBC-3300-073FC6D71666}"/>
              </a:ext>
            </a:extLst>
          </p:cNvPr>
          <p:cNvSpPr/>
          <p:nvPr/>
        </p:nvSpPr>
        <p:spPr bwMode="white">
          <a:xfrm>
            <a:off x="7796221" y="5680173"/>
            <a:ext cx="2908291" cy="466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390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9B7805-1144-0BEF-42BA-76C22FC707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37391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DC9F2201-1E07-E873-684B-70DE15DC17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2472662"/>
            <a:ext cx="720080" cy="4358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120504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AF2809-25D2-2A89-A331-B63EFF3FAE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0920576" cy="4341852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E2673AC-456F-B701-F49A-79B41F7538D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63"/>
          <a:stretch/>
        </p:blipFill>
        <p:spPr>
          <a:xfrm>
            <a:off x="4781854" y="5200754"/>
            <a:ext cx="2628292" cy="1687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300498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68B53E-8B7D-7540-78C6-B0FEF140D1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36156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2CDA5FE-A18D-7C39-2851-E74BC332AD5A}"/>
              </a:ext>
            </a:extLst>
          </p:cNvPr>
          <p:cNvSpPr/>
          <p:nvPr/>
        </p:nvSpPr>
        <p:spPr bwMode="white">
          <a:xfrm>
            <a:off x="5860260" y="2349717"/>
            <a:ext cx="2671955" cy="467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7433B23-7A46-5C33-202D-DADACFA4B55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63"/>
          <a:stretch/>
        </p:blipFill>
        <p:spPr>
          <a:xfrm>
            <a:off x="3755740" y="3852748"/>
            <a:ext cx="4680520" cy="3005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0332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F43FD1-0714-98D1-7ADF-69B909FF18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5565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6CF61DA-E38B-18D8-4464-4EA49235609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288"/>
          <a:stretch/>
        </p:blipFill>
        <p:spPr>
          <a:xfrm>
            <a:off x="4439816" y="4237550"/>
            <a:ext cx="6048672" cy="262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925565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8EC3A4-0E1D-DB71-0687-8D2ED44325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508608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033E468-0DE4-D5B0-8081-F832180E1C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288"/>
          <a:stretch/>
        </p:blipFill>
        <p:spPr>
          <a:xfrm>
            <a:off x="5147840" y="4736683"/>
            <a:ext cx="4896544" cy="2121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46030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D4350C-FBB1-7087-7CE6-A7E9BBC610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5642608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F3C7BCC-4662-35B2-DC55-C85DB25774D8}"/>
              </a:ext>
            </a:extLst>
          </p:cNvPr>
          <p:cNvSpPr/>
          <p:nvPr/>
        </p:nvSpPr>
        <p:spPr bwMode="white">
          <a:xfrm>
            <a:off x="813914" y="2186674"/>
            <a:ext cx="4549950" cy="562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7951F94-B002-2815-9788-BBF884CA6800}"/>
              </a:ext>
            </a:extLst>
          </p:cNvPr>
          <p:cNvSpPr/>
          <p:nvPr/>
        </p:nvSpPr>
        <p:spPr bwMode="white">
          <a:xfrm>
            <a:off x="813914" y="3006378"/>
            <a:ext cx="4694055" cy="409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7908741-B01D-DFF6-0097-6CD8FD685111}"/>
              </a:ext>
            </a:extLst>
          </p:cNvPr>
          <p:cNvSpPr/>
          <p:nvPr/>
        </p:nvSpPr>
        <p:spPr bwMode="white">
          <a:xfrm>
            <a:off x="813914" y="3749829"/>
            <a:ext cx="3469830" cy="447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8E7E6869-BDA8-D737-9A0C-04D2C82CC9C7}"/>
              </a:ext>
            </a:extLst>
          </p:cNvPr>
          <p:cNvSpPr/>
          <p:nvPr/>
        </p:nvSpPr>
        <p:spPr bwMode="white">
          <a:xfrm>
            <a:off x="813914" y="4579064"/>
            <a:ext cx="6926214" cy="457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E4A46F4A-74F1-0617-8541-7A80F33EB623}"/>
              </a:ext>
            </a:extLst>
          </p:cNvPr>
          <p:cNvSpPr/>
          <p:nvPr/>
        </p:nvSpPr>
        <p:spPr bwMode="white">
          <a:xfrm>
            <a:off x="813914" y="5360641"/>
            <a:ext cx="4189910" cy="46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1BAC756F-EDAC-C1EB-9446-9924410F0ED4}"/>
              </a:ext>
            </a:extLst>
          </p:cNvPr>
          <p:cNvSpPr/>
          <p:nvPr/>
        </p:nvSpPr>
        <p:spPr bwMode="white">
          <a:xfrm>
            <a:off x="813914" y="6189877"/>
            <a:ext cx="4549950" cy="467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9AE5E20-A3B0-6D3C-F2FD-379D2A15BA8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288"/>
          <a:stretch/>
        </p:blipFill>
        <p:spPr>
          <a:xfrm>
            <a:off x="8029785" y="1876329"/>
            <a:ext cx="3916389" cy="1696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09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14" grpId="0" animBg="1"/>
      <p:bldP spid="17" grpId="0" animBg="1"/>
      <p:bldP spid="20" grpId="0" animBg="1"/>
      <p:bldP spid="2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119280-9936-10AB-2075-C667DEAED3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661" y="1224000"/>
            <a:ext cx="11340000" cy="4059391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EDD37C6-D547-7612-2926-8A96EB7882A7}"/>
              </a:ext>
            </a:extLst>
          </p:cNvPr>
          <p:cNvSpPr/>
          <p:nvPr/>
        </p:nvSpPr>
        <p:spPr bwMode="white">
          <a:xfrm>
            <a:off x="802575" y="2148321"/>
            <a:ext cx="3541838" cy="638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AA6CA34-C679-7C0C-70DB-0FFB053CE791}"/>
              </a:ext>
            </a:extLst>
          </p:cNvPr>
          <p:cNvSpPr/>
          <p:nvPr/>
        </p:nvSpPr>
        <p:spPr bwMode="white">
          <a:xfrm>
            <a:off x="802575" y="2996410"/>
            <a:ext cx="4693966" cy="457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F783C3C-9992-41D2-E17E-7960147C89FE}"/>
              </a:ext>
            </a:extLst>
          </p:cNvPr>
          <p:cNvSpPr/>
          <p:nvPr/>
        </p:nvSpPr>
        <p:spPr bwMode="white">
          <a:xfrm>
            <a:off x="802575" y="3711090"/>
            <a:ext cx="5270030" cy="582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3F954CCF-9102-177A-AE23-EB5AE823F17E}"/>
              </a:ext>
            </a:extLst>
          </p:cNvPr>
          <p:cNvSpPr/>
          <p:nvPr/>
        </p:nvSpPr>
        <p:spPr bwMode="white">
          <a:xfrm>
            <a:off x="802575" y="4491745"/>
            <a:ext cx="4765974" cy="582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CACBDCF-B471-7E68-DADA-F36DAC84DB1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288"/>
          <a:stretch/>
        </p:blipFill>
        <p:spPr>
          <a:xfrm>
            <a:off x="7847589" y="1938425"/>
            <a:ext cx="3916389" cy="1696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4674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  <p:bldP spid="15" grpId="0" animBg="1"/>
      <p:bldP spid="1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ADFF15-285B-E3FD-CE5F-9E81B72BE2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943" y="1224000"/>
            <a:ext cx="11340000" cy="3308869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4EC23DB-C1C4-80E9-B443-465F760EF0DB}"/>
              </a:ext>
            </a:extLst>
          </p:cNvPr>
          <p:cNvSpPr/>
          <p:nvPr/>
        </p:nvSpPr>
        <p:spPr bwMode="white">
          <a:xfrm>
            <a:off x="796857" y="2215707"/>
            <a:ext cx="4621958" cy="419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8D21CC7-3957-7CAA-7326-EE2BCB02A0EA}"/>
              </a:ext>
            </a:extLst>
          </p:cNvPr>
          <p:cNvSpPr/>
          <p:nvPr/>
        </p:nvSpPr>
        <p:spPr bwMode="white">
          <a:xfrm>
            <a:off x="796857" y="2988094"/>
            <a:ext cx="5558062" cy="457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AB46386-2E6A-7203-CCD1-AD460C1F2F78}"/>
              </a:ext>
            </a:extLst>
          </p:cNvPr>
          <p:cNvSpPr/>
          <p:nvPr/>
        </p:nvSpPr>
        <p:spPr bwMode="white">
          <a:xfrm>
            <a:off x="796857" y="3798624"/>
            <a:ext cx="4621958" cy="457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8C759FE-D55F-C823-F327-2613DFB14DE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288"/>
          <a:stretch/>
        </p:blipFill>
        <p:spPr>
          <a:xfrm>
            <a:off x="7440668" y="1876329"/>
            <a:ext cx="3916389" cy="1696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0500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BE914F-17DC-1B42-DC13-8174FE9EED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340768"/>
            <a:ext cx="11340000" cy="4793478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17C172E4-3EA0-BA65-E018-FB3AF22A38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2060848"/>
            <a:ext cx="754695" cy="4567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16508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72E66A-5E0D-5B0C-9BBB-E78630B1F5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680" y="2132856"/>
            <a:ext cx="11340000" cy="3944347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E52ED851-35FE-CA05-3E8C-D81622C045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1821083"/>
            <a:ext cx="754695" cy="4567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04586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6687CE-E082-C941-8C4B-99307CCDB5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675740"/>
            <a:ext cx="11340000" cy="1506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7541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CF0E94-1170-0F9C-6AC5-9C8AC2A44B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210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D20F431-1056-8866-AF78-6AB788495B99}"/>
              </a:ext>
            </a:extLst>
          </p:cNvPr>
          <p:cNvSpPr/>
          <p:nvPr/>
        </p:nvSpPr>
        <p:spPr bwMode="white">
          <a:xfrm>
            <a:off x="10309874" y="3625191"/>
            <a:ext cx="361813" cy="400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D087829-4166-CFAD-03F4-4F0109B46A7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29" r="72654" b="9588"/>
          <a:stretch/>
        </p:blipFill>
        <p:spPr>
          <a:xfrm>
            <a:off x="4511824" y="4797395"/>
            <a:ext cx="2088232" cy="2060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0727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2787CA-A57D-C5A2-2E3C-32E309C715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208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8A7F18-DFDF-CA3D-5940-C5EB1AD5251C}"/>
              </a:ext>
            </a:extLst>
          </p:cNvPr>
          <p:cNvSpPr/>
          <p:nvPr/>
        </p:nvSpPr>
        <p:spPr bwMode="white">
          <a:xfrm>
            <a:off x="10271788" y="3377194"/>
            <a:ext cx="371334" cy="390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CAF2400-E7BE-9D2B-C8A3-94698EBB3FA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63" t="6082" r="32398" b="11012"/>
          <a:stretch/>
        </p:blipFill>
        <p:spPr>
          <a:xfrm>
            <a:off x="9534277" y="4221088"/>
            <a:ext cx="2217690" cy="2253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8080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8E68DA-6266-91D8-7BB0-D817961CE8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73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059DA0-9B46-8B17-9D1A-482A9B897E7C}"/>
              </a:ext>
            </a:extLst>
          </p:cNvPr>
          <p:cNvSpPr/>
          <p:nvPr/>
        </p:nvSpPr>
        <p:spPr bwMode="white">
          <a:xfrm>
            <a:off x="10271788" y="2578424"/>
            <a:ext cx="371334" cy="400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78DA483-159C-F533-3452-3D53DE317CE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585"/>
          <a:stretch/>
        </p:blipFill>
        <p:spPr>
          <a:xfrm>
            <a:off x="5087888" y="4033478"/>
            <a:ext cx="2016224" cy="2824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9836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F7DDBB-0D75-D70C-D69C-F3D451A0DE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16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929236D-AB0D-80FB-9E4A-DC2F8800D02D}"/>
              </a:ext>
            </a:extLst>
          </p:cNvPr>
          <p:cNvSpPr/>
          <p:nvPr/>
        </p:nvSpPr>
        <p:spPr bwMode="white">
          <a:xfrm>
            <a:off x="10300352" y="2512579"/>
            <a:ext cx="342770" cy="381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CBE7FF3-FF95-1015-2837-2C6B6E1B010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58" t="7351" r="29134"/>
          <a:stretch/>
        </p:blipFill>
        <p:spPr>
          <a:xfrm>
            <a:off x="8832305" y="4155346"/>
            <a:ext cx="2520279" cy="2682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3966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66</cp:revision>
  <dcterms:created xsi:type="dcterms:W3CDTF">2015-09-16T06:44:00Z</dcterms:created>
  <dcterms:modified xsi:type="dcterms:W3CDTF">2025-01-07T20:28:40Z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