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5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3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D0C482A-FF66-EFDE-FD24-E25361BC4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123484"/>
            <a:ext cx="7200000" cy="6110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2BCE5-791E-3EF9-E374-3115B56C0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46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482DE-A418-68EC-BF55-958F8FE7D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5" y="1224000"/>
            <a:ext cx="11340000" cy="372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42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93106-FA85-43EE-4B5C-F7D74F57E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A8DE4-9975-57F4-148B-7C16AB61478E}"/>
              </a:ext>
            </a:extLst>
          </p:cNvPr>
          <p:cNvSpPr/>
          <p:nvPr/>
        </p:nvSpPr>
        <p:spPr bwMode="white">
          <a:xfrm>
            <a:off x="9443425" y="1433739"/>
            <a:ext cx="342770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11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C6662-39EB-7154-7EAB-8FFF559FD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C852C9-F8AD-07EC-8A1F-9DB9C4A46CF7}"/>
              </a:ext>
            </a:extLst>
          </p:cNvPr>
          <p:cNvSpPr/>
          <p:nvPr/>
        </p:nvSpPr>
        <p:spPr bwMode="white">
          <a:xfrm>
            <a:off x="3321158" y="2708920"/>
            <a:ext cx="299086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6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FB959-210C-868B-100E-BD7C0809F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565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F88C7F-BB22-9075-2817-BC59CC92601F}"/>
              </a:ext>
            </a:extLst>
          </p:cNvPr>
          <p:cNvSpPr/>
          <p:nvPr/>
        </p:nvSpPr>
        <p:spPr bwMode="white">
          <a:xfrm>
            <a:off x="321914" y="3429000"/>
            <a:ext cx="7430270" cy="10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B1756B5-674F-B914-7F57-3DBF5E9D7A25}"/>
              </a:ext>
            </a:extLst>
          </p:cNvPr>
          <p:cNvSpPr/>
          <p:nvPr/>
        </p:nvSpPr>
        <p:spPr bwMode="white">
          <a:xfrm>
            <a:off x="321914" y="4691227"/>
            <a:ext cx="7293399" cy="4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1C7D165-D0A8-8848-1D5D-B1B5A067D06F}"/>
              </a:ext>
            </a:extLst>
          </p:cNvPr>
          <p:cNvSpPr/>
          <p:nvPr/>
        </p:nvSpPr>
        <p:spPr bwMode="white">
          <a:xfrm>
            <a:off x="321914" y="5424679"/>
            <a:ext cx="7070230" cy="40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7075B5D-09C0-23C5-EBA8-9699762DCDBF}"/>
              </a:ext>
            </a:extLst>
          </p:cNvPr>
          <p:cNvSpPr/>
          <p:nvPr/>
        </p:nvSpPr>
        <p:spPr bwMode="white">
          <a:xfrm>
            <a:off x="321914" y="6110504"/>
            <a:ext cx="7934326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6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0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48F27-AC3B-C6A2-34B2-5CA3F2123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3"/>
          <a:stretch/>
        </p:blipFill>
        <p:spPr>
          <a:xfrm>
            <a:off x="959749" y="1267288"/>
            <a:ext cx="10272503" cy="559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26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AD2E8-2103-AAE5-3B84-130662473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8FEDF9-7273-A2ED-70E8-99EFDA80E752}"/>
              </a:ext>
            </a:extLst>
          </p:cNvPr>
          <p:cNvSpPr/>
          <p:nvPr/>
        </p:nvSpPr>
        <p:spPr bwMode="white">
          <a:xfrm>
            <a:off x="10328916" y="4074778"/>
            <a:ext cx="342770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73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33F32-C91C-E249-1320-752383D30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8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CDCC0-4F60-3221-8C29-6660C2BBFA08}"/>
              </a:ext>
            </a:extLst>
          </p:cNvPr>
          <p:cNvSpPr/>
          <p:nvPr/>
        </p:nvSpPr>
        <p:spPr bwMode="white">
          <a:xfrm>
            <a:off x="10271788" y="1738910"/>
            <a:ext cx="380856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6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7B233-56E5-2B90-F28B-E57B5F9C6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0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D769EA-F785-49B1-6C74-877B0EA6C8AE}"/>
              </a:ext>
            </a:extLst>
          </p:cNvPr>
          <p:cNvSpPr/>
          <p:nvPr/>
        </p:nvSpPr>
        <p:spPr bwMode="white">
          <a:xfrm>
            <a:off x="902720" y="3645024"/>
            <a:ext cx="3609104" cy="109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9B6EBD-2790-F1BD-F690-47BEE5C8F99E}"/>
              </a:ext>
            </a:extLst>
          </p:cNvPr>
          <p:cNvSpPr/>
          <p:nvPr/>
        </p:nvSpPr>
        <p:spPr bwMode="white">
          <a:xfrm>
            <a:off x="6825037" y="3645024"/>
            <a:ext cx="3807467" cy="109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91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AAAE4-06B0-8C75-A790-CBDFE6D59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BC54ED-E4B4-9296-FC45-A7F48BBF9508}"/>
              </a:ext>
            </a:extLst>
          </p:cNvPr>
          <p:cNvSpPr/>
          <p:nvPr/>
        </p:nvSpPr>
        <p:spPr bwMode="white">
          <a:xfrm>
            <a:off x="2016725" y="3884415"/>
            <a:ext cx="304685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32027A-969A-C922-3F9E-13A883D025F3}"/>
              </a:ext>
            </a:extLst>
          </p:cNvPr>
          <p:cNvSpPr/>
          <p:nvPr/>
        </p:nvSpPr>
        <p:spPr bwMode="white">
          <a:xfrm>
            <a:off x="6625088" y="5517233"/>
            <a:ext cx="11270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74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F7573-599B-A49A-CC08-6857DD9B5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8A2B6D-6DE0-3018-9036-4E737616B5A6}"/>
              </a:ext>
            </a:extLst>
          </p:cNvPr>
          <p:cNvSpPr/>
          <p:nvPr/>
        </p:nvSpPr>
        <p:spPr bwMode="white">
          <a:xfrm>
            <a:off x="10271788" y="2710205"/>
            <a:ext cx="428463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94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B1A38-1AFD-6E7F-9CA8-523A1E2D4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CE9F7-E974-F44B-DE04-E166E46E62CE}"/>
              </a:ext>
            </a:extLst>
          </p:cNvPr>
          <p:cNvSpPr/>
          <p:nvPr/>
        </p:nvSpPr>
        <p:spPr bwMode="white">
          <a:xfrm>
            <a:off x="10271788" y="1719710"/>
            <a:ext cx="371334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ABD10A-5FBE-7CC8-06A4-1A55BF52BE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2000"/>
            <a:ext cx="11340000" cy="233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5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67E84-ED9B-200B-3C84-4C8C3CA30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08" y="1224000"/>
            <a:ext cx="11340000" cy="46455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4AF9A-B443-EB5A-B9BC-FC6305F636D0}"/>
              </a:ext>
            </a:extLst>
          </p:cNvPr>
          <p:cNvSpPr/>
          <p:nvPr/>
        </p:nvSpPr>
        <p:spPr bwMode="white">
          <a:xfrm>
            <a:off x="2471252" y="2708920"/>
            <a:ext cx="1723375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1D5CDD-9F88-EDC6-5959-46103B1D942A}"/>
              </a:ext>
            </a:extLst>
          </p:cNvPr>
          <p:cNvSpPr/>
          <p:nvPr/>
        </p:nvSpPr>
        <p:spPr bwMode="white">
          <a:xfrm>
            <a:off x="801621" y="3429000"/>
            <a:ext cx="339300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002E6D4-0C5C-906E-5FA7-CD19CB63A6D8}"/>
              </a:ext>
            </a:extLst>
          </p:cNvPr>
          <p:cNvSpPr/>
          <p:nvPr/>
        </p:nvSpPr>
        <p:spPr bwMode="white">
          <a:xfrm>
            <a:off x="801622" y="4305422"/>
            <a:ext cx="3901878" cy="5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54A545-5043-9439-92A7-6AA5A9D800B0}"/>
              </a:ext>
            </a:extLst>
          </p:cNvPr>
          <p:cNvSpPr/>
          <p:nvPr/>
        </p:nvSpPr>
        <p:spPr bwMode="white">
          <a:xfrm>
            <a:off x="801621" y="5204563"/>
            <a:ext cx="3901878" cy="5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16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4C5C0-E00D-BAB1-E00E-22FDB8D9B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8ADBA-351C-ADF9-89CC-733292484904}"/>
              </a:ext>
            </a:extLst>
          </p:cNvPr>
          <p:cNvSpPr/>
          <p:nvPr/>
        </p:nvSpPr>
        <p:spPr bwMode="white">
          <a:xfrm>
            <a:off x="893198" y="3586912"/>
            <a:ext cx="8083122" cy="49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08F1B5-D36A-8FA6-E8EB-DE7499E1B3B1}"/>
              </a:ext>
            </a:extLst>
          </p:cNvPr>
          <p:cNvSpPr/>
          <p:nvPr/>
        </p:nvSpPr>
        <p:spPr bwMode="white">
          <a:xfrm>
            <a:off x="912241" y="4221088"/>
            <a:ext cx="986427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9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