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24" r:id="rId2"/>
    <p:sldId id="355" r:id="rId3"/>
    <p:sldId id="354" r:id="rId4"/>
    <p:sldId id="353" r:id="rId5"/>
    <p:sldId id="352" r:id="rId6"/>
    <p:sldId id="350" r:id="rId7"/>
    <p:sldId id="349" r:id="rId8"/>
    <p:sldId id="348" r:id="rId9"/>
    <p:sldId id="347" r:id="rId10"/>
    <p:sldId id="346" r:id="rId11"/>
    <p:sldId id="345" r:id="rId12"/>
    <p:sldId id="344" r:id="rId13"/>
    <p:sldId id="343" r:id="rId14"/>
    <p:sldId id="342" r:id="rId15"/>
    <p:sldId id="341" r:id="rId16"/>
    <p:sldId id="340" r:id="rId17"/>
    <p:sldId id="339" r:id="rId18"/>
    <p:sldId id="338" r:id="rId19"/>
    <p:sldId id="337" r:id="rId20"/>
    <p:sldId id="336" r:id="rId21"/>
    <p:sldId id="335" r:id="rId22"/>
    <p:sldId id="334" r:id="rId23"/>
    <p:sldId id="333" r:id="rId24"/>
    <p:sldId id="332" r:id="rId25"/>
    <p:sldId id="331" r:id="rId26"/>
    <p:sldId id="330" r:id="rId27"/>
    <p:sldId id="328" r:id="rId28"/>
    <p:sldId id="326" r:id="rId29"/>
    <p:sldId id="325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683" autoAdjust="0"/>
    <p:restoredTop sz="94660"/>
  </p:normalViewPr>
  <p:slideViewPr>
    <p:cSldViewPr showGuides="1">
      <p:cViewPr varScale="1">
        <p:scale>
          <a:sx n="72" d="100"/>
          <a:sy n="72" d="100"/>
        </p:scale>
        <p:origin x="317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B9D9C956-3D84-27DF-E0C0-7E7B871272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2386012"/>
            <a:ext cx="8382000" cy="20859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47FD5A-4790-FC71-2BDE-706ED46C95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17256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F55A3F-CCE8-5EE3-3E1A-FEBE3D70597C}"/>
              </a:ext>
            </a:extLst>
          </p:cNvPr>
          <p:cNvSpPr/>
          <p:nvPr/>
        </p:nvSpPr>
        <p:spPr bwMode="white">
          <a:xfrm>
            <a:off x="813914" y="2368078"/>
            <a:ext cx="5630070" cy="419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1693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3CF499-C7C3-E3DC-61AC-C58843D565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208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06179A-A8C6-03DE-6A57-986D0F7A3AA7}"/>
              </a:ext>
            </a:extLst>
          </p:cNvPr>
          <p:cNvSpPr/>
          <p:nvPr/>
        </p:nvSpPr>
        <p:spPr bwMode="white">
          <a:xfrm>
            <a:off x="10309874" y="3558215"/>
            <a:ext cx="361813" cy="400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5764BE8-622C-0F6F-7533-54742A4D38D0}"/>
              </a:ext>
            </a:extLst>
          </p:cNvPr>
          <p:cNvSpPr/>
          <p:nvPr/>
        </p:nvSpPr>
        <p:spPr bwMode="white">
          <a:xfrm>
            <a:off x="9862367" y="5397005"/>
            <a:ext cx="314206" cy="381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5664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B665B1-9A0B-20A1-8319-9A7908E9C7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3173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7CEA09-E7F8-AAC8-4DD7-B5874B0A3B04}"/>
              </a:ext>
            </a:extLst>
          </p:cNvPr>
          <p:cNvSpPr/>
          <p:nvPr/>
        </p:nvSpPr>
        <p:spPr bwMode="white">
          <a:xfrm>
            <a:off x="1169319" y="3291918"/>
            <a:ext cx="4422625" cy="428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93AA14D-0949-DEAC-4375-3CBB11B52140}"/>
              </a:ext>
            </a:extLst>
          </p:cNvPr>
          <p:cNvSpPr/>
          <p:nvPr/>
        </p:nvSpPr>
        <p:spPr bwMode="white">
          <a:xfrm>
            <a:off x="2911738" y="4149580"/>
            <a:ext cx="4912454" cy="381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B7AC103-E834-C064-22EF-8CD94884FFF6}"/>
              </a:ext>
            </a:extLst>
          </p:cNvPr>
          <p:cNvSpPr/>
          <p:nvPr/>
        </p:nvSpPr>
        <p:spPr bwMode="white">
          <a:xfrm>
            <a:off x="2911738" y="5045361"/>
            <a:ext cx="4336390" cy="343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D51CA32-7125-A13D-C696-30667C938754}"/>
              </a:ext>
            </a:extLst>
          </p:cNvPr>
          <p:cNvSpPr/>
          <p:nvPr/>
        </p:nvSpPr>
        <p:spPr bwMode="white">
          <a:xfrm>
            <a:off x="2911738" y="5903023"/>
            <a:ext cx="1989974" cy="362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0095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9CCF77-2DFB-C208-DEE2-B1CF446801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35499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D754F2-4380-B4DD-D704-6FCA3F21BC47}"/>
              </a:ext>
            </a:extLst>
          </p:cNvPr>
          <p:cNvSpPr/>
          <p:nvPr/>
        </p:nvSpPr>
        <p:spPr bwMode="white">
          <a:xfrm>
            <a:off x="813914" y="2416847"/>
            <a:ext cx="5630070" cy="429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EEC82BD-FDF0-9E49-6370-0E8242B3B4A6}"/>
              </a:ext>
            </a:extLst>
          </p:cNvPr>
          <p:cNvSpPr/>
          <p:nvPr/>
        </p:nvSpPr>
        <p:spPr bwMode="white">
          <a:xfrm>
            <a:off x="2594418" y="3275697"/>
            <a:ext cx="5793782" cy="381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CFE62B7-E27B-7673-E62F-549A5E83EC4A}"/>
              </a:ext>
            </a:extLst>
          </p:cNvPr>
          <p:cNvSpPr/>
          <p:nvPr/>
        </p:nvSpPr>
        <p:spPr bwMode="white">
          <a:xfrm>
            <a:off x="2594418" y="4172718"/>
            <a:ext cx="1751939" cy="353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4527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823C40-22C1-69A5-BEA5-2594501946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773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329C1C-B066-35D5-6B0F-2247C2E27236}"/>
              </a:ext>
            </a:extLst>
          </p:cNvPr>
          <p:cNvSpPr/>
          <p:nvPr/>
        </p:nvSpPr>
        <p:spPr bwMode="white">
          <a:xfrm>
            <a:off x="10290831" y="2387816"/>
            <a:ext cx="361813" cy="400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68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FB3D25-9611-7AA6-270E-DDEFB8BFE4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7034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741FF45-003D-0A7D-7A44-A65CDE25CBD8}"/>
              </a:ext>
            </a:extLst>
          </p:cNvPr>
          <p:cNvSpPr/>
          <p:nvPr/>
        </p:nvSpPr>
        <p:spPr bwMode="white">
          <a:xfrm>
            <a:off x="10309874" y="3778691"/>
            <a:ext cx="371334" cy="381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9633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2F7303-6E34-4AE8-8643-C7008BD9FD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266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28769E-4B43-BE61-2BFE-92131DE352DB}"/>
              </a:ext>
            </a:extLst>
          </p:cNvPr>
          <p:cNvSpPr/>
          <p:nvPr/>
        </p:nvSpPr>
        <p:spPr bwMode="white">
          <a:xfrm>
            <a:off x="10290831" y="2426507"/>
            <a:ext cx="333248" cy="391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9759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8EA811-CCD3-A63E-CA0E-12FCEFEB69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0182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30C1A2-4DC0-19A1-3693-17A5616ACAD0}"/>
              </a:ext>
            </a:extLst>
          </p:cNvPr>
          <p:cNvSpPr/>
          <p:nvPr/>
        </p:nvSpPr>
        <p:spPr bwMode="white">
          <a:xfrm>
            <a:off x="10262267" y="3339204"/>
            <a:ext cx="380855" cy="390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7951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776438-7818-547E-6A10-8F8A2B00D8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990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AADB263-EFAC-ECAF-8884-CDABC2CF1F8C}"/>
              </a:ext>
            </a:extLst>
          </p:cNvPr>
          <p:cNvSpPr/>
          <p:nvPr/>
        </p:nvSpPr>
        <p:spPr bwMode="white">
          <a:xfrm>
            <a:off x="1169319" y="3337826"/>
            <a:ext cx="8095033" cy="428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203388B-6821-264C-2C3E-E50A7B9F5E24}"/>
              </a:ext>
            </a:extLst>
          </p:cNvPr>
          <p:cNvSpPr/>
          <p:nvPr/>
        </p:nvSpPr>
        <p:spPr bwMode="white">
          <a:xfrm>
            <a:off x="2911738" y="4175739"/>
            <a:ext cx="5992574" cy="380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3797719-76CE-DA2E-1752-AEE4EE84FB9C}"/>
              </a:ext>
            </a:extLst>
          </p:cNvPr>
          <p:cNvSpPr/>
          <p:nvPr/>
        </p:nvSpPr>
        <p:spPr bwMode="white">
          <a:xfrm>
            <a:off x="2911738" y="5061260"/>
            <a:ext cx="1770982" cy="352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6573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792CE8-DB35-67E4-138E-71F5B39C2F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891" y="1224000"/>
            <a:ext cx="11340000" cy="25747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7F7BED-355E-118C-01DE-D3C970EA3BA6}"/>
              </a:ext>
            </a:extLst>
          </p:cNvPr>
          <p:cNvSpPr/>
          <p:nvPr/>
        </p:nvSpPr>
        <p:spPr bwMode="white">
          <a:xfrm>
            <a:off x="783805" y="2368346"/>
            <a:ext cx="8006334" cy="556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3AF3E72-ED36-C3CB-FB79-4977654E094E}"/>
              </a:ext>
            </a:extLst>
          </p:cNvPr>
          <p:cNvSpPr/>
          <p:nvPr/>
        </p:nvSpPr>
        <p:spPr bwMode="white">
          <a:xfrm>
            <a:off x="2597451" y="3207536"/>
            <a:ext cx="3960440" cy="457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7847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E7787D-3334-32C0-A750-0A1B89C30A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396467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C9E4F1-695E-B53F-B8AC-26ABC509B0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23469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A0780A-480A-9D69-B59F-90172DF1AAA1}"/>
              </a:ext>
            </a:extLst>
          </p:cNvPr>
          <p:cNvSpPr/>
          <p:nvPr/>
        </p:nvSpPr>
        <p:spPr bwMode="white">
          <a:xfrm>
            <a:off x="813914" y="2301749"/>
            <a:ext cx="7064886" cy="419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E1344DE-12F3-0FD3-5BB6-DB8925B844CC}"/>
              </a:ext>
            </a:extLst>
          </p:cNvPr>
          <p:cNvSpPr/>
          <p:nvPr/>
        </p:nvSpPr>
        <p:spPr bwMode="white">
          <a:xfrm>
            <a:off x="2594418" y="3131520"/>
            <a:ext cx="6585870" cy="381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5D3516F-E942-01E9-B19E-7DEE997154E3}"/>
              </a:ext>
            </a:extLst>
          </p:cNvPr>
          <p:cNvSpPr/>
          <p:nvPr/>
        </p:nvSpPr>
        <p:spPr bwMode="white">
          <a:xfrm>
            <a:off x="2594418" y="4008980"/>
            <a:ext cx="7064886" cy="343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6AB93FC-5395-9F6D-F3B6-EF3B4F8C667E}"/>
              </a:ext>
            </a:extLst>
          </p:cNvPr>
          <p:cNvSpPr/>
          <p:nvPr/>
        </p:nvSpPr>
        <p:spPr bwMode="white">
          <a:xfrm>
            <a:off x="2594418" y="4848289"/>
            <a:ext cx="1751939" cy="352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8651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C59694-E4B7-9E77-16DB-19EAA88E2B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60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034702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777A82-BD97-3EF8-27EC-D29AC3E7AF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3615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101145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6A12A3-D23F-20BF-5786-60AD26B49E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173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51A6BC-1C02-6106-B011-27540CA18C65}"/>
              </a:ext>
            </a:extLst>
          </p:cNvPr>
          <p:cNvSpPr/>
          <p:nvPr/>
        </p:nvSpPr>
        <p:spPr bwMode="white">
          <a:xfrm>
            <a:off x="8662670" y="2481618"/>
            <a:ext cx="333248" cy="371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695C524-1E0F-DEF6-7CAE-D2C25320CDFD}"/>
              </a:ext>
            </a:extLst>
          </p:cNvPr>
          <p:cNvSpPr/>
          <p:nvPr/>
        </p:nvSpPr>
        <p:spPr bwMode="white">
          <a:xfrm>
            <a:off x="1835818" y="3386722"/>
            <a:ext cx="542720" cy="371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0878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587D10-A36D-250E-65E9-EE7A098754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322347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BAE8E49-1BA3-CB56-136F-92195107732F}"/>
              </a:ext>
            </a:extLst>
          </p:cNvPr>
          <p:cNvSpPr/>
          <p:nvPr/>
        </p:nvSpPr>
        <p:spPr bwMode="white">
          <a:xfrm>
            <a:off x="813914" y="2292659"/>
            <a:ext cx="10022558" cy="400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6F806FB-10C8-5CD7-C1B2-9E5FA1FABCA7}"/>
              </a:ext>
            </a:extLst>
          </p:cNvPr>
          <p:cNvSpPr/>
          <p:nvPr/>
        </p:nvSpPr>
        <p:spPr bwMode="white">
          <a:xfrm>
            <a:off x="813914" y="3151404"/>
            <a:ext cx="3109790" cy="362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5FBA728-D463-5F31-3C1F-1F0DDD28D134}"/>
              </a:ext>
            </a:extLst>
          </p:cNvPr>
          <p:cNvSpPr/>
          <p:nvPr/>
        </p:nvSpPr>
        <p:spPr bwMode="white">
          <a:xfrm>
            <a:off x="813914" y="3971982"/>
            <a:ext cx="3589571" cy="400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8328AF3-63A7-6002-D0EC-639378374B7D}"/>
              </a:ext>
            </a:extLst>
          </p:cNvPr>
          <p:cNvSpPr/>
          <p:nvPr/>
        </p:nvSpPr>
        <p:spPr bwMode="white">
          <a:xfrm>
            <a:off x="813914" y="4811644"/>
            <a:ext cx="5990110" cy="429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377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  <p:bldP spid="1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BE04F8-9CE8-5F36-CA09-C8A7A4B7C8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998" r="5603" b="11712"/>
          <a:stretch/>
        </p:blipFill>
        <p:spPr>
          <a:xfrm>
            <a:off x="743724" y="2888940"/>
            <a:ext cx="10704552" cy="108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352478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8B260F-57B3-76BA-1EA1-51A0B75264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3"/>
          <a:stretch/>
        </p:blipFill>
        <p:spPr>
          <a:xfrm>
            <a:off x="607554" y="1224000"/>
            <a:ext cx="11092445" cy="364304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8FAA75A-BDAA-FBD7-641C-842CD3B06B4B}"/>
              </a:ext>
            </a:extLst>
          </p:cNvPr>
          <p:cNvSpPr/>
          <p:nvPr/>
        </p:nvSpPr>
        <p:spPr bwMode="white">
          <a:xfrm>
            <a:off x="10109924" y="3341161"/>
            <a:ext cx="371335" cy="391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B7693C9-B3A7-DD6A-F5CC-1EF15C8E0F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90" t="37504" r="61265"/>
          <a:stretch/>
        </p:blipFill>
        <p:spPr>
          <a:xfrm>
            <a:off x="4871864" y="4858204"/>
            <a:ext cx="2448272" cy="182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7012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20375C-CB76-76D1-5C7E-C30D6EC016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5"/>
          <a:stretch/>
        </p:blipFill>
        <p:spPr>
          <a:xfrm>
            <a:off x="588510" y="1224000"/>
            <a:ext cx="11111489" cy="2695304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DF13F86E-CBAA-F19A-C83B-23BBFE811C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877"/>
          <a:stretch/>
        </p:blipFill>
        <p:spPr>
          <a:xfrm>
            <a:off x="1156131" y="3950650"/>
            <a:ext cx="9879737" cy="1780434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CB8D5F87-12C0-1C1E-674D-6DC11BE7430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05" r="11562"/>
          <a:stretch/>
        </p:blipFill>
        <p:spPr>
          <a:xfrm>
            <a:off x="6263839" y="4829324"/>
            <a:ext cx="2232248" cy="1948469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EB4578F-9870-6711-3A01-0AA9B22DCCA6}"/>
              </a:ext>
            </a:extLst>
          </p:cNvPr>
          <p:cNvSpPr/>
          <p:nvPr/>
        </p:nvSpPr>
        <p:spPr bwMode="white">
          <a:xfrm>
            <a:off x="3907818" y="5070600"/>
            <a:ext cx="552241" cy="382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9030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D19716-4A17-74C2-8EB3-788837857A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03"/>
          <a:stretch/>
        </p:blipFill>
        <p:spPr>
          <a:xfrm>
            <a:off x="360000" y="1224000"/>
            <a:ext cx="10704552" cy="3670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27187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388BBF-3707-782F-7713-B64D67B6DE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9"/>
          <a:stretch/>
        </p:blipFill>
        <p:spPr>
          <a:xfrm>
            <a:off x="983432" y="1224000"/>
            <a:ext cx="10056480" cy="4218260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7B549CD-AD5B-5C31-58B1-3E9F2624B589}"/>
              </a:ext>
            </a:extLst>
          </p:cNvPr>
          <p:cNvSpPr/>
          <p:nvPr/>
        </p:nvSpPr>
        <p:spPr bwMode="white">
          <a:xfrm>
            <a:off x="945346" y="2280945"/>
            <a:ext cx="7142238" cy="428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57EA8499-8D7D-F081-85B4-241C7A4C3C8D}"/>
              </a:ext>
            </a:extLst>
          </p:cNvPr>
          <p:cNvSpPr/>
          <p:nvPr/>
        </p:nvSpPr>
        <p:spPr bwMode="white">
          <a:xfrm>
            <a:off x="983432" y="3128643"/>
            <a:ext cx="4871904" cy="637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25355F67-0AFF-03F9-0614-E13AB18D1747}"/>
              </a:ext>
            </a:extLst>
          </p:cNvPr>
          <p:cNvSpPr/>
          <p:nvPr/>
        </p:nvSpPr>
        <p:spPr bwMode="white">
          <a:xfrm>
            <a:off x="945346" y="3966345"/>
            <a:ext cx="9950550" cy="1475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4364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6" grpId="0" animBg="1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00869C-FD72-2553-1BD3-5EE51E3B72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648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A5E17D-8DB2-30F8-6B76-F96FB2450FCC}"/>
              </a:ext>
            </a:extLst>
          </p:cNvPr>
          <p:cNvSpPr/>
          <p:nvPr/>
        </p:nvSpPr>
        <p:spPr bwMode="white">
          <a:xfrm>
            <a:off x="10233702" y="2531246"/>
            <a:ext cx="428463" cy="381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8000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DEF743-7CA9-C316-818D-DD76D1FBA0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686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A336630-2A83-F861-AB91-8289FFC1153E}"/>
              </a:ext>
            </a:extLst>
          </p:cNvPr>
          <p:cNvSpPr/>
          <p:nvPr/>
        </p:nvSpPr>
        <p:spPr bwMode="white">
          <a:xfrm>
            <a:off x="10300352" y="1548186"/>
            <a:ext cx="333249" cy="390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4068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2683D7-AD10-48EA-06DA-F5889B756C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8720"/>
            <a:ext cx="11340000" cy="51769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A4EDF8-550F-75B7-A8D0-A91E62CC2874}"/>
              </a:ext>
            </a:extLst>
          </p:cNvPr>
          <p:cNvSpPr/>
          <p:nvPr/>
        </p:nvSpPr>
        <p:spPr bwMode="white">
          <a:xfrm>
            <a:off x="10271788" y="5494569"/>
            <a:ext cx="371334" cy="400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8D60453-2B80-9260-9FAC-BDD370DD6B1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06" r="44973" b="4905"/>
          <a:stretch/>
        </p:blipFill>
        <p:spPr>
          <a:xfrm>
            <a:off x="4583832" y="5049597"/>
            <a:ext cx="3024336" cy="1779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2060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10C869-F7F9-33AA-F511-69DA83D89E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189" y="1224000"/>
            <a:ext cx="11340000" cy="4103217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F262DA86-43CE-9132-1359-8F3137F5DB4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06" r="44973" b="4905"/>
          <a:stretch/>
        </p:blipFill>
        <p:spPr>
          <a:xfrm>
            <a:off x="7137253" y="2348880"/>
            <a:ext cx="4536504" cy="2669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50356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72A112-414F-300A-CCEE-6B267D7B85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036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E5BFDF1-55C9-AAC6-A0D3-5BA5936C5009}"/>
              </a:ext>
            </a:extLst>
          </p:cNvPr>
          <p:cNvSpPr/>
          <p:nvPr/>
        </p:nvSpPr>
        <p:spPr bwMode="white">
          <a:xfrm>
            <a:off x="1978639" y="2658308"/>
            <a:ext cx="323727" cy="382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3645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D03803-99CD-B9B2-AEF8-03BDE6E836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426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D682739-E749-7556-1275-81F4BC19F8C7}"/>
              </a:ext>
            </a:extLst>
          </p:cNvPr>
          <p:cNvSpPr/>
          <p:nvPr/>
        </p:nvSpPr>
        <p:spPr bwMode="white">
          <a:xfrm>
            <a:off x="10309874" y="3454355"/>
            <a:ext cx="361813" cy="400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FFB7438-EEC4-61FE-1D33-F1AE66348CA5}"/>
              </a:ext>
            </a:extLst>
          </p:cNvPr>
          <p:cNvSpPr/>
          <p:nvPr/>
        </p:nvSpPr>
        <p:spPr bwMode="white">
          <a:xfrm>
            <a:off x="4558942" y="6161282"/>
            <a:ext cx="2485088" cy="438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4493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1A305D-DD8F-FD0B-F50C-A2C66AC0C5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921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D67670-0F24-C858-7C22-B37777EC0F26}"/>
              </a:ext>
            </a:extLst>
          </p:cNvPr>
          <p:cNvSpPr/>
          <p:nvPr/>
        </p:nvSpPr>
        <p:spPr bwMode="white">
          <a:xfrm>
            <a:off x="893198" y="3284105"/>
            <a:ext cx="4986778" cy="429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02FB4C0-6558-6302-1291-9EDF639EEA37}"/>
              </a:ext>
            </a:extLst>
          </p:cNvPr>
          <p:cNvSpPr/>
          <p:nvPr/>
        </p:nvSpPr>
        <p:spPr bwMode="white">
          <a:xfrm>
            <a:off x="893198" y="5067622"/>
            <a:ext cx="6570954" cy="566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7569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66</cp:revision>
  <dcterms:created xsi:type="dcterms:W3CDTF">2015-09-16T06:44:00Z</dcterms:created>
  <dcterms:modified xsi:type="dcterms:W3CDTF">2025-01-07T19:01:25Z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