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C48EAB-A439-414F-FC2B-BF843404F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3071812"/>
            <a:ext cx="62960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ED49F-A472-D928-3EF4-A60E5AB61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0EFD0-C2A4-1719-1C3C-EF7505F4F1E3}"/>
              </a:ext>
            </a:extLst>
          </p:cNvPr>
          <p:cNvSpPr/>
          <p:nvPr/>
        </p:nvSpPr>
        <p:spPr bwMode="white">
          <a:xfrm>
            <a:off x="7615314" y="1586317"/>
            <a:ext cx="314206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1B4FE-0018-FB78-7BC0-7FA4284EA8CD}"/>
              </a:ext>
            </a:extLst>
          </p:cNvPr>
          <p:cNvSpPr/>
          <p:nvPr/>
        </p:nvSpPr>
        <p:spPr bwMode="white">
          <a:xfrm>
            <a:off x="2778438" y="4509120"/>
            <a:ext cx="158937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94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8A4A0-3BA4-1B4C-02A1-AFA983868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25087"/>
            <a:ext cx="11340000" cy="180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3AA42-3BFC-D9D1-EEA6-3F9DF6FEE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56551"/>
            <a:ext cx="11340000" cy="5719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15553-D17B-EBA4-315D-C28557B4B80D}"/>
              </a:ext>
            </a:extLst>
          </p:cNvPr>
          <p:cNvSpPr/>
          <p:nvPr/>
        </p:nvSpPr>
        <p:spPr bwMode="white">
          <a:xfrm>
            <a:off x="2756282" y="2986728"/>
            <a:ext cx="2535574" cy="5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7C79E6-FCA9-186F-B390-B6DEC61D7957}"/>
              </a:ext>
            </a:extLst>
          </p:cNvPr>
          <p:cNvSpPr/>
          <p:nvPr/>
        </p:nvSpPr>
        <p:spPr bwMode="white">
          <a:xfrm>
            <a:off x="3563664" y="3937616"/>
            <a:ext cx="37444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C363F4-A979-0104-2B1B-9E06D90C4098}"/>
              </a:ext>
            </a:extLst>
          </p:cNvPr>
          <p:cNvSpPr/>
          <p:nvPr/>
        </p:nvSpPr>
        <p:spPr bwMode="white">
          <a:xfrm>
            <a:off x="3563664" y="5566552"/>
            <a:ext cx="1420627" cy="96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40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C6AEE-6C27-E2C1-701D-5BAB84BED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776"/>
            <a:ext cx="11340000" cy="336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33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9F704-535D-A35F-ED0C-564539097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09" y="1224000"/>
            <a:ext cx="11340000" cy="4190869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06D776-FD73-C705-F245-7DE485559736}"/>
              </a:ext>
            </a:extLst>
          </p:cNvPr>
          <p:cNvSpPr/>
          <p:nvPr/>
        </p:nvSpPr>
        <p:spPr bwMode="white">
          <a:xfrm>
            <a:off x="806023" y="4005064"/>
            <a:ext cx="678219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ADCA7D9-C962-5E84-1336-1ECA867DA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533" y="1350778"/>
            <a:ext cx="9001000" cy="157416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7A67D3-763F-D2DD-F823-B7F48ABD7E3D}"/>
              </a:ext>
            </a:extLst>
          </p:cNvPr>
          <p:cNvSpPr/>
          <p:nvPr/>
        </p:nvSpPr>
        <p:spPr bwMode="white">
          <a:xfrm>
            <a:off x="623392" y="3026533"/>
            <a:ext cx="7560840" cy="72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62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EFE10-64F9-DA1C-2745-A5C3BF1F7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BC363-86AA-D94D-33F4-05A72AD62822}"/>
              </a:ext>
            </a:extLst>
          </p:cNvPr>
          <p:cNvSpPr/>
          <p:nvPr/>
        </p:nvSpPr>
        <p:spPr bwMode="white">
          <a:xfrm>
            <a:off x="1169319" y="3429001"/>
            <a:ext cx="6294833" cy="56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B45DD9-BC19-1658-BAEC-F81C79368B00}"/>
              </a:ext>
            </a:extLst>
          </p:cNvPr>
          <p:cNvSpPr/>
          <p:nvPr/>
        </p:nvSpPr>
        <p:spPr bwMode="white">
          <a:xfrm>
            <a:off x="2911738" y="4451758"/>
            <a:ext cx="790277" cy="35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3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9F0EF-0797-2793-5014-FF451F781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88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E6A2DA-FFA0-0618-0308-2EA986FE1688}"/>
              </a:ext>
            </a:extLst>
          </p:cNvPr>
          <p:cNvSpPr/>
          <p:nvPr/>
        </p:nvSpPr>
        <p:spPr bwMode="white">
          <a:xfrm>
            <a:off x="813914" y="3068960"/>
            <a:ext cx="519802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8F202A-0DA5-690F-0B8F-E8F747AAB502}"/>
              </a:ext>
            </a:extLst>
          </p:cNvPr>
          <p:cNvSpPr/>
          <p:nvPr/>
        </p:nvSpPr>
        <p:spPr bwMode="white">
          <a:xfrm>
            <a:off x="2555552" y="4509120"/>
            <a:ext cx="1076698" cy="91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7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8EBCD-9366-EB0E-B079-3EDB56BCE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9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7D53C-5B39-E82C-89D6-2F6DE0183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6739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D98557-E217-8284-7B24-47EAFCFD9414}"/>
              </a:ext>
            </a:extLst>
          </p:cNvPr>
          <p:cNvSpPr/>
          <p:nvPr/>
        </p:nvSpPr>
        <p:spPr bwMode="white">
          <a:xfrm>
            <a:off x="813914" y="2357495"/>
            <a:ext cx="2749750" cy="92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5605380-1698-DB01-7591-BD4F72749ECD}"/>
              </a:ext>
            </a:extLst>
          </p:cNvPr>
          <p:cNvSpPr/>
          <p:nvPr/>
        </p:nvSpPr>
        <p:spPr bwMode="white">
          <a:xfrm>
            <a:off x="813914" y="3717032"/>
            <a:ext cx="44779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FFF925E-E6F4-DA33-AA98-D7099CD79F58}"/>
              </a:ext>
            </a:extLst>
          </p:cNvPr>
          <p:cNvSpPr/>
          <p:nvPr/>
        </p:nvSpPr>
        <p:spPr bwMode="white">
          <a:xfrm>
            <a:off x="813914" y="5085184"/>
            <a:ext cx="310979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51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3A1A1-BF5F-B8AE-C0F1-84722E81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55" y="1224000"/>
            <a:ext cx="11340000" cy="5001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41B1EB-5666-F8C1-AE55-5C0833AE0A43}"/>
              </a:ext>
            </a:extLst>
          </p:cNvPr>
          <p:cNvSpPr/>
          <p:nvPr/>
        </p:nvSpPr>
        <p:spPr bwMode="white">
          <a:xfrm>
            <a:off x="812769" y="2276873"/>
            <a:ext cx="440593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E78D8C-86B1-D875-A532-4E855EDFAD91}"/>
              </a:ext>
            </a:extLst>
          </p:cNvPr>
          <p:cNvSpPr/>
          <p:nvPr/>
        </p:nvSpPr>
        <p:spPr bwMode="white">
          <a:xfrm>
            <a:off x="850855" y="3645024"/>
            <a:ext cx="465588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3242DDC-4C87-54F1-A6B5-3A65D79BCAB0}"/>
              </a:ext>
            </a:extLst>
          </p:cNvPr>
          <p:cNvSpPr/>
          <p:nvPr/>
        </p:nvSpPr>
        <p:spPr bwMode="white">
          <a:xfrm>
            <a:off x="812769" y="5217541"/>
            <a:ext cx="318179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65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9538B-8A71-D7F6-49D7-4F1FE2CE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AF932-2F12-7044-04FA-0D463E54191C}"/>
              </a:ext>
            </a:extLst>
          </p:cNvPr>
          <p:cNvSpPr/>
          <p:nvPr/>
        </p:nvSpPr>
        <p:spPr bwMode="white">
          <a:xfrm>
            <a:off x="10290831" y="2586222"/>
            <a:ext cx="333248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05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FF634-ADF2-DA41-0146-49DB1CC5E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D4BF6-2099-87C3-3117-4B11174880D6}"/>
              </a:ext>
            </a:extLst>
          </p:cNvPr>
          <p:cNvSpPr/>
          <p:nvPr/>
        </p:nvSpPr>
        <p:spPr bwMode="white">
          <a:xfrm>
            <a:off x="1169319" y="3311073"/>
            <a:ext cx="7230937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F9433A-AB39-ECF4-27E3-3370463F73F6}"/>
              </a:ext>
            </a:extLst>
          </p:cNvPr>
          <p:cNvSpPr/>
          <p:nvPr/>
        </p:nvSpPr>
        <p:spPr bwMode="white">
          <a:xfrm>
            <a:off x="1169319" y="4178305"/>
            <a:ext cx="3618136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DD4985-099D-3C72-061B-EF71B0059618}"/>
              </a:ext>
            </a:extLst>
          </p:cNvPr>
          <p:cNvSpPr/>
          <p:nvPr/>
        </p:nvSpPr>
        <p:spPr bwMode="white">
          <a:xfrm>
            <a:off x="1178840" y="5045536"/>
            <a:ext cx="8157519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7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79E857-2917-8599-20D8-78A728FE5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6430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2EE835-172B-6F01-2088-F0AEF2DE9B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65104"/>
            <a:ext cx="11340000" cy="260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D77AC-F1CB-13CD-E2A9-69DB0456FF38}"/>
              </a:ext>
            </a:extLst>
          </p:cNvPr>
          <p:cNvSpPr/>
          <p:nvPr/>
        </p:nvSpPr>
        <p:spPr bwMode="white">
          <a:xfrm>
            <a:off x="1127448" y="4588327"/>
            <a:ext cx="6696744" cy="56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56FAC-D415-8196-DDBD-6E430D878C31}"/>
              </a:ext>
            </a:extLst>
          </p:cNvPr>
          <p:cNvSpPr/>
          <p:nvPr/>
        </p:nvSpPr>
        <p:spPr bwMode="white">
          <a:xfrm>
            <a:off x="1137010" y="5418841"/>
            <a:ext cx="2370831" cy="56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CC9F16-729D-FED8-302E-F9D7AA3AD0CC}"/>
              </a:ext>
            </a:extLst>
          </p:cNvPr>
          <p:cNvSpPr/>
          <p:nvPr/>
        </p:nvSpPr>
        <p:spPr bwMode="white">
          <a:xfrm>
            <a:off x="1124397" y="6249355"/>
            <a:ext cx="2370831" cy="56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2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7E62C-3F2C-8D6F-BBA7-4CD2F2420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15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9705B-AD30-6E07-B2AD-4CC86238710A}"/>
              </a:ext>
            </a:extLst>
          </p:cNvPr>
          <p:cNvSpPr/>
          <p:nvPr/>
        </p:nvSpPr>
        <p:spPr bwMode="white">
          <a:xfrm>
            <a:off x="813914" y="2378337"/>
            <a:ext cx="6134126" cy="52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240CA4-8D16-68C1-ED13-6DFF3608A68A}"/>
              </a:ext>
            </a:extLst>
          </p:cNvPr>
          <p:cNvSpPr/>
          <p:nvPr/>
        </p:nvSpPr>
        <p:spPr bwMode="white">
          <a:xfrm>
            <a:off x="3707680" y="3360955"/>
            <a:ext cx="2181146" cy="52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F5FBA8-F508-9051-647A-8F0A51B21005}"/>
              </a:ext>
            </a:extLst>
          </p:cNvPr>
          <p:cNvSpPr/>
          <p:nvPr/>
        </p:nvSpPr>
        <p:spPr bwMode="white">
          <a:xfrm>
            <a:off x="3707680" y="4372193"/>
            <a:ext cx="1324219" cy="35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8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3F3F1-F314-9EDD-892D-4B98D1C80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19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6A82A-67F7-DD14-44B6-DECB88841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60" y="1224000"/>
            <a:ext cx="11340000" cy="3988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5F0593-D7E7-8D7F-0E53-4986978ECB3D}"/>
              </a:ext>
            </a:extLst>
          </p:cNvPr>
          <p:cNvSpPr/>
          <p:nvPr/>
        </p:nvSpPr>
        <p:spPr bwMode="white">
          <a:xfrm>
            <a:off x="826774" y="2464340"/>
            <a:ext cx="3613846" cy="46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1D3ED-9F0E-20DA-3C2A-E99F3F58E37B}"/>
              </a:ext>
            </a:extLst>
          </p:cNvPr>
          <p:cNvSpPr/>
          <p:nvPr/>
        </p:nvSpPr>
        <p:spPr bwMode="white">
          <a:xfrm>
            <a:off x="826774" y="3456614"/>
            <a:ext cx="8870430" cy="46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A609D9-AA81-292B-7CCF-02F371C3A690}"/>
              </a:ext>
            </a:extLst>
          </p:cNvPr>
          <p:cNvSpPr/>
          <p:nvPr/>
        </p:nvSpPr>
        <p:spPr bwMode="white">
          <a:xfrm>
            <a:off x="826774" y="4439345"/>
            <a:ext cx="3246801" cy="46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4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16B46-1110-9B3D-461A-E1B8C091D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85" y="1224000"/>
            <a:ext cx="11340000" cy="4738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94947A-37AD-17F5-9EED-4E2660E22CFB}"/>
              </a:ext>
            </a:extLst>
          </p:cNvPr>
          <p:cNvSpPr/>
          <p:nvPr/>
        </p:nvSpPr>
        <p:spPr bwMode="white">
          <a:xfrm>
            <a:off x="819985" y="2348881"/>
            <a:ext cx="3215720" cy="56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F2F55-7FA0-024D-E84F-F7B1EE1D5CEC}"/>
              </a:ext>
            </a:extLst>
          </p:cNvPr>
          <p:cNvSpPr/>
          <p:nvPr/>
        </p:nvSpPr>
        <p:spPr bwMode="white">
          <a:xfrm>
            <a:off x="781899" y="3407423"/>
            <a:ext cx="9086454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FE213B-AB8A-91EA-3335-109A03A02806}"/>
              </a:ext>
            </a:extLst>
          </p:cNvPr>
          <p:cNvSpPr/>
          <p:nvPr/>
        </p:nvSpPr>
        <p:spPr bwMode="white">
          <a:xfrm>
            <a:off x="781899" y="4369623"/>
            <a:ext cx="3253806" cy="47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7EA642-B732-A4AE-6910-288E8A5AF885}"/>
              </a:ext>
            </a:extLst>
          </p:cNvPr>
          <p:cNvSpPr/>
          <p:nvPr/>
        </p:nvSpPr>
        <p:spPr bwMode="white">
          <a:xfrm>
            <a:off x="781899" y="5342152"/>
            <a:ext cx="9086454" cy="49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5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919F6-4510-B84B-2899-A516ABE3B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0160E-2D48-88E6-C2F7-0B2D9BD35F34}"/>
              </a:ext>
            </a:extLst>
          </p:cNvPr>
          <p:cNvSpPr/>
          <p:nvPr/>
        </p:nvSpPr>
        <p:spPr bwMode="white">
          <a:xfrm>
            <a:off x="10300352" y="1605145"/>
            <a:ext cx="333249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3C681-72D8-826E-7169-E0B8C935051D}"/>
              </a:ext>
            </a:extLst>
          </p:cNvPr>
          <p:cNvSpPr/>
          <p:nvPr/>
        </p:nvSpPr>
        <p:spPr bwMode="white">
          <a:xfrm>
            <a:off x="10271788" y="3749086"/>
            <a:ext cx="380856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5B422-E7B3-4078-0075-80F7266DD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F7D6D-B73D-5177-261C-BE912845AE0A}"/>
              </a:ext>
            </a:extLst>
          </p:cNvPr>
          <p:cNvSpPr/>
          <p:nvPr/>
        </p:nvSpPr>
        <p:spPr bwMode="white">
          <a:xfrm>
            <a:off x="10281309" y="1652932"/>
            <a:ext cx="371335" cy="38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6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86A40-15CC-2206-A83E-86A741848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EF9CF-4660-3123-775C-6F4D9E89340D}"/>
              </a:ext>
            </a:extLst>
          </p:cNvPr>
          <p:cNvSpPr/>
          <p:nvPr/>
        </p:nvSpPr>
        <p:spPr bwMode="white">
          <a:xfrm>
            <a:off x="10290831" y="3540271"/>
            <a:ext cx="342770" cy="38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51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CD49A-2A81-B554-5AD2-53D2266DC6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934A8-5D5D-3CD0-BEE3-40FC5A24157A}"/>
              </a:ext>
            </a:extLst>
          </p:cNvPr>
          <p:cNvSpPr/>
          <p:nvPr/>
        </p:nvSpPr>
        <p:spPr bwMode="white">
          <a:xfrm>
            <a:off x="10271788" y="2655292"/>
            <a:ext cx="361813" cy="40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3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2BF20-D013-449B-AD28-83621D764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A7E46-3B89-0919-AFEE-6265D8302D58}"/>
              </a:ext>
            </a:extLst>
          </p:cNvPr>
          <p:cNvSpPr/>
          <p:nvPr/>
        </p:nvSpPr>
        <p:spPr bwMode="white">
          <a:xfrm>
            <a:off x="10233702" y="2710600"/>
            <a:ext cx="428463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2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07FA3-3F59-47C0-9205-3F577C6E2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F7B5AC-8B55-8B6F-C329-67565E4B10E2}"/>
              </a:ext>
            </a:extLst>
          </p:cNvPr>
          <p:cNvSpPr/>
          <p:nvPr/>
        </p:nvSpPr>
        <p:spPr bwMode="white">
          <a:xfrm>
            <a:off x="10271788" y="2541386"/>
            <a:ext cx="380856" cy="3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4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F4D6F-0713-F011-83E9-EFB8A6881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B3E3F-4A63-A15A-60B5-3FE338094C62}"/>
              </a:ext>
            </a:extLst>
          </p:cNvPr>
          <p:cNvSpPr/>
          <p:nvPr/>
        </p:nvSpPr>
        <p:spPr bwMode="white">
          <a:xfrm>
            <a:off x="2521360" y="3293362"/>
            <a:ext cx="1142569" cy="4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2C2501-BA92-8E02-4536-A536F0ED02E7}"/>
              </a:ext>
            </a:extLst>
          </p:cNvPr>
          <p:cNvSpPr/>
          <p:nvPr/>
        </p:nvSpPr>
        <p:spPr bwMode="white">
          <a:xfrm>
            <a:off x="3997178" y="5229201"/>
            <a:ext cx="166677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01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