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83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7AE80E2-B7CF-949E-1C81-79DD9288D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82706"/>
            <a:ext cx="11520000" cy="4925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7ACD3-2F01-92A8-1EE4-0822E203D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8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07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80A4A-F66F-9B03-151E-A94A47F07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5E531-4758-AE89-4AD9-562BDBECBFF4}"/>
              </a:ext>
            </a:extLst>
          </p:cNvPr>
          <p:cNvSpPr/>
          <p:nvPr/>
        </p:nvSpPr>
        <p:spPr bwMode="white">
          <a:xfrm>
            <a:off x="4749370" y="4840115"/>
            <a:ext cx="1922694" cy="46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96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BC848-82BB-8A53-8D77-98548008F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8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2A06B4-FB24-6ECA-04A2-B0F1364C3339}"/>
              </a:ext>
            </a:extLst>
          </p:cNvPr>
          <p:cNvSpPr/>
          <p:nvPr/>
        </p:nvSpPr>
        <p:spPr bwMode="white">
          <a:xfrm>
            <a:off x="8904312" y="2924944"/>
            <a:ext cx="236722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B75A4C-94BF-D3A0-A328-0EABA383AAED}"/>
              </a:ext>
            </a:extLst>
          </p:cNvPr>
          <p:cNvSpPr/>
          <p:nvPr/>
        </p:nvSpPr>
        <p:spPr bwMode="white">
          <a:xfrm>
            <a:off x="983433" y="4398213"/>
            <a:ext cx="681000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4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A6986-30CC-3387-9C9E-64404AE4D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43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8601F-5F44-EB7C-2DFE-F16425BAE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67" y="1224000"/>
            <a:ext cx="11340000" cy="445930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9F2C58-C429-5EC9-C407-359A224FE50E}"/>
              </a:ext>
            </a:extLst>
          </p:cNvPr>
          <p:cNvSpPr/>
          <p:nvPr/>
        </p:nvSpPr>
        <p:spPr bwMode="white">
          <a:xfrm>
            <a:off x="804481" y="2564904"/>
            <a:ext cx="490999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7E50FE-F421-4F1E-1F0E-6DEA88B296A0}"/>
              </a:ext>
            </a:extLst>
          </p:cNvPr>
          <p:cNvSpPr/>
          <p:nvPr/>
        </p:nvSpPr>
        <p:spPr bwMode="white">
          <a:xfrm>
            <a:off x="804481" y="3901488"/>
            <a:ext cx="7286254" cy="89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6D75F5-97D0-18E6-D13F-E67896F3DF5D}"/>
              </a:ext>
            </a:extLst>
          </p:cNvPr>
          <p:cNvSpPr/>
          <p:nvPr/>
        </p:nvSpPr>
        <p:spPr bwMode="white">
          <a:xfrm>
            <a:off x="804481" y="5102070"/>
            <a:ext cx="6782198" cy="4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01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FC44A-CCB4-0F22-71E8-4823E6DB9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6704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0F720-EBD0-E8FC-EC0C-CD9EBCBE060A}"/>
              </a:ext>
            </a:extLst>
          </p:cNvPr>
          <p:cNvSpPr/>
          <p:nvPr/>
        </p:nvSpPr>
        <p:spPr bwMode="white">
          <a:xfrm>
            <a:off x="813914" y="2217858"/>
            <a:ext cx="6566174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718254-5174-3C7A-9D86-01E3F810546B}"/>
              </a:ext>
            </a:extLst>
          </p:cNvPr>
          <p:cNvSpPr/>
          <p:nvPr/>
        </p:nvSpPr>
        <p:spPr bwMode="white">
          <a:xfrm>
            <a:off x="813914" y="2942412"/>
            <a:ext cx="5630070" cy="4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E7071E-90AD-9DB0-E1CC-EE182E4430F5}"/>
              </a:ext>
            </a:extLst>
          </p:cNvPr>
          <p:cNvSpPr/>
          <p:nvPr/>
        </p:nvSpPr>
        <p:spPr bwMode="white">
          <a:xfrm>
            <a:off x="813914" y="3638364"/>
            <a:ext cx="10382598" cy="123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38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3B106-C050-B9C0-8D91-7B15DED60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11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97468-F42D-68FC-6736-84F812B73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C9728-B1B5-4CF6-FB37-D5B7B6B1A62C}"/>
              </a:ext>
            </a:extLst>
          </p:cNvPr>
          <p:cNvSpPr/>
          <p:nvPr/>
        </p:nvSpPr>
        <p:spPr bwMode="white">
          <a:xfrm>
            <a:off x="10262267" y="3119954"/>
            <a:ext cx="371334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43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02B21-3A54-630A-1382-E7C31E6D9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6BA87E-6DBF-0D95-21B7-CF30D3981C3E}"/>
              </a:ext>
            </a:extLst>
          </p:cNvPr>
          <p:cNvSpPr/>
          <p:nvPr/>
        </p:nvSpPr>
        <p:spPr bwMode="white">
          <a:xfrm>
            <a:off x="3454458" y="3911368"/>
            <a:ext cx="552241" cy="4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E2673-FD46-F0FE-40C3-3BD19EC25E25}"/>
              </a:ext>
            </a:extLst>
          </p:cNvPr>
          <p:cNvSpPr/>
          <p:nvPr/>
        </p:nvSpPr>
        <p:spPr bwMode="white">
          <a:xfrm>
            <a:off x="2911738" y="4740449"/>
            <a:ext cx="542720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E30B79-2B20-D153-C932-EB796BC64121}"/>
              </a:ext>
            </a:extLst>
          </p:cNvPr>
          <p:cNvSpPr/>
          <p:nvPr/>
        </p:nvSpPr>
        <p:spPr bwMode="white">
          <a:xfrm>
            <a:off x="4120957" y="5560001"/>
            <a:ext cx="542720" cy="4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19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C223C-39C8-C5C3-DDE3-181B56F27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56652"/>
            <a:ext cx="11340000" cy="23446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C04D35-B460-0BAC-D94B-6394488485B8}"/>
              </a:ext>
            </a:extLst>
          </p:cNvPr>
          <p:cNvSpPr/>
          <p:nvPr/>
        </p:nvSpPr>
        <p:spPr bwMode="white">
          <a:xfrm>
            <a:off x="8948312" y="3309525"/>
            <a:ext cx="1540176" cy="111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1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007BD-4F39-2C40-ACF9-3627190AB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"/>
          <a:stretch/>
        </p:blipFill>
        <p:spPr>
          <a:xfrm>
            <a:off x="360000" y="1282349"/>
            <a:ext cx="11340000" cy="5178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A0FC35-676E-8613-3F31-95A37BCDA244}"/>
              </a:ext>
            </a:extLst>
          </p:cNvPr>
          <p:cNvSpPr/>
          <p:nvPr/>
        </p:nvSpPr>
        <p:spPr bwMode="white">
          <a:xfrm>
            <a:off x="912241" y="3652164"/>
            <a:ext cx="8568135" cy="43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8AD22A-8237-0925-C9E3-298C05BB58C4}"/>
              </a:ext>
            </a:extLst>
          </p:cNvPr>
          <p:cNvSpPr/>
          <p:nvPr/>
        </p:nvSpPr>
        <p:spPr bwMode="white">
          <a:xfrm>
            <a:off x="912240" y="4394897"/>
            <a:ext cx="7416007" cy="41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58C364-5AA0-3EC8-D092-221FD3CA26EA}"/>
              </a:ext>
            </a:extLst>
          </p:cNvPr>
          <p:cNvSpPr/>
          <p:nvPr/>
        </p:nvSpPr>
        <p:spPr bwMode="white">
          <a:xfrm>
            <a:off x="912240" y="5128107"/>
            <a:ext cx="6047855" cy="44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C439B5-34AC-8A69-D86C-D59799E5A2A0}"/>
              </a:ext>
            </a:extLst>
          </p:cNvPr>
          <p:cNvSpPr/>
          <p:nvPr/>
        </p:nvSpPr>
        <p:spPr bwMode="white">
          <a:xfrm>
            <a:off x="959848" y="5880362"/>
            <a:ext cx="4848120" cy="41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41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BBE70-06D8-4C89-F2AD-88DA0037B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28" y="1224000"/>
            <a:ext cx="11340000" cy="42949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713C7E-90C5-096B-9B67-7FB0BE93F716}"/>
              </a:ext>
            </a:extLst>
          </p:cNvPr>
          <p:cNvSpPr/>
          <p:nvPr/>
        </p:nvSpPr>
        <p:spPr bwMode="white">
          <a:xfrm>
            <a:off x="804042" y="3573016"/>
            <a:ext cx="5198022" cy="172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50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52875-BEB1-E5EB-0B99-0337873DB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047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566A37-9F2A-F8BB-94FC-D940D6A04AB9}"/>
              </a:ext>
            </a:extLst>
          </p:cNvPr>
          <p:cNvSpPr/>
          <p:nvPr/>
        </p:nvSpPr>
        <p:spPr bwMode="white">
          <a:xfrm>
            <a:off x="813914" y="2168266"/>
            <a:ext cx="4655969" cy="86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A8A652-F5CF-DC3E-5B80-1A52DEEBF22F}"/>
              </a:ext>
            </a:extLst>
          </p:cNvPr>
          <p:cNvSpPr/>
          <p:nvPr/>
        </p:nvSpPr>
        <p:spPr bwMode="white">
          <a:xfrm>
            <a:off x="813914" y="3429000"/>
            <a:ext cx="8006334" cy="99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32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DDAB5-E394-A49D-015A-E0874C98D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8F044-C21D-8618-4558-BC5D807F2CB5}"/>
              </a:ext>
            </a:extLst>
          </p:cNvPr>
          <p:cNvSpPr/>
          <p:nvPr/>
        </p:nvSpPr>
        <p:spPr bwMode="white">
          <a:xfrm>
            <a:off x="10309874" y="4777724"/>
            <a:ext cx="361813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7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