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0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340E23-DF43-FDA6-FE37-47AAE3914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2433637"/>
            <a:ext cx="5810250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59F0D-D6A3-6182-6CDF-F45762636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01"/>
          <a:stretch/>
        </p:blipFill>
        <p:spPr>
          <a:xfrm>
            <a:off x="360000" y="1224000"/>
            <a:ext cx="11340000" cy="3717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65EF64-5E79-47CC-1C57-885CC2E3D0DC}"/>
              </a:ext>
            </a:extLst>
          </p:cNvPr>
          <p:cNvSpPr/>
          <p:nvPr/>
        </p:nvSpPr>
        <p:spPr bwMode="white">
          <a:xfrm>
            <a:off x="5568211" y="1452889"/>
            <a:ext cx="2770730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72BDD-6228-0425-067A-05DD5BFE7C16}"/>
              </a:ext>
            </a:extLst>
          </p:cNvPr>
          <p:cNvSpPr/>
          <p:nvPr/>
        </p:nvSpPr>
        <p:spPr bwMode="white">
          <a:xfrm>
            <a:off x="5568211" y="2387520"/>
            <a:ext cx="2770730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3BEE93-691E-427F-998E-B39C7C707CC4}"/>
              </a:ext>
            </a:extLst>
          </p:cNvPr>
          <p:cNvSpPr/>
          <p:nvPr/>
        </p:nvSpPr>
        <p:spPr bwMode="white">
          <a:xfrm>
            <a:off x="5568211" y="3322151"/>
            <a:ext cx="3313450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EA1FAA-A96E-69B8-C0C5-3FF503331878}"/>
              </a:ext>
            </a:extLst>
          </p:cNvPr>
          <p:cNvSpPr/>
          <p:nvPr/>
        </p:nvSpPr>
        <p:spPr bwMode="white">
          <a:xfrm>
            <a:off x="5568211" y="4247245"/>
            <a:ext cx="2218488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40D6F-8B22-B164-F194-76818F699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3D09F-4255-92B8-2694-94DBD726E316}"/>
              </a:ext>
            </a:extLst>
          </p:cNvPr>
          <p:cNvSpPr/>
          <p:nvPr/>
        </p:nvSpPr>
        <p:spPr bwMode="white">
          <a:xfrm>
            <a:off x="10262267" y="2233686"/>
            <a:ext cx="371334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2850AD-9901-12D3-1139-845B609D2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6" b="2760"/>
          <a:stretch/>
        </p:blipFill>
        <p:spPr>
          <a:xfrm>
            <a:off x="360000" y="1124744"/>
            <a:ext cx="1134000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CC288-9B6C-AA16-4134-6BCF2336E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A466E-47FF-1EF7-F608-FC6FF531B941}"/>
              </a:ext>
            </a:extLst>
          </p:cNvPr>
          <p:cNvSpPr/>
          <p:nvPr/>
        </p:nvSpPr>
        <p:spPr bwMode="white">
          <a:xfrm>
            <a:off x="10328916" y="3981524"/>
            <a:ext cx="342770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93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493B2-68BB-BE21-B909-59E46BC91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845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3CF50-EE82-0721-678A-295B81DC4F43}"/>
              </a:ext>
            </a:extLst>
          </p:cNvPr>
          <p:cNvSpPr/>
          <p:nvPr/>
        </p:nvSpPr>
        <p:spPr bwMode="white">
          <a:xfrm>
            <a:off x="10290831" y="5267457"/>
            <a:ext cx="333248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4B43B-EFE2-EBD4-AE70-DD5B007D8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51725-FAF3-F13A-713B-679286A6CB2F}"/>
              </a:ext>
            </a:extLst>
          </p:cNvPr>
          <p:cNvSpPr/>
          <p:nvPr/>
        </p:nvSpPr>
        <p:spPr bwMode="white">
          <a:xfrm>
            <a:off x="10233702" y="3967434"/>
            <a:ext cx="428463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4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5580C-FF45-79B2-6272-4ED0EC458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264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FFBE8-26D9-D703-6DE5-78D5189538BC}"/>
              </a:ext>
            </a:extLst>
          </p:cNvPr>
          <p:cNvSpPr/>
          <p:nvPr/>
        </p:nvSpPr>
        <p:spPr bwMode="white">
          <a:xfrm>
            <a:off x="10262267" y="5654021"/>
            <a:ext cx="371334" cy="3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BC7BC2-70A6-9EBD-D9AA-C438D44DC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6" y="4999902"/>
            <a:ext cx="1512168" cy="17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2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ECA0A-13F5-4326-F81D-555ECBF1F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298" y="978816"/>
            <a:ext cx="984340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45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16E19-D323-D909-3EB6-310E809C3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42155-6AF3-3C1A-3379-340E71ECD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/>
        </p:blipFill>
        <p:spPr>
          <a:xfrm>
            <a:off x="2207568" y="1224000"/>
            <a:ext cx="8352928" cy="407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CB521-D65F-A862-EA67-FC1EA07DD086}"/>
              </a:ext>
            </a:extLst>
          </p:cNvPr>
          <p:cNvSpPr/>
          <p:nvPr/>
        </p:nvSpPr>
        <p:spPr bwMode="white">
          <a:xfrm>
            <a:off x="3054973" y="2100982"/>
            <a:ext cx="1666246" cy="161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17C37-3862-44EB-BAEB-188C71EEA9AB}"/>
              </a:ext>
            </a:extLst>
          </p:cNvPr>
          <p:cNvSpPr/>
          <p:nvPr/>
        </p:nvSpPr>
        <p:spPr bwMode="white">
          <a:xfrm>
            <a:off x="7777593" y="2100983"/>
            <a:ext cx="1123526" cy="5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89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5EC1F-1215-FAFA-35A5-A796023C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2207568" y="1224000"/>
            <a:ext cx="8328288" cy="397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F445E-DE0D-B4A0-A913-297CF5A09643}"/>
              </a:ext>
            </a:extLst>
          </p:cNvPr>
          <p:cNvSpPr/>
          <p:nvPr/>
        </p:nvSpPr>
        <p:spPr bwMode="white">
          <a:xfrm>
            <a:off x="2778852" y="2024062"/>
            <a:ext cx="2218488" cy="5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C15FFC-D68D-1BFA-9900-838584D1448D}"/>
              </a:ext>
            </a:extLst>
          </p:cNvPr>
          <p:cNvSpPr/>
          <p:nvPr/>
        </p:nvSpPr>
        <p:spPr bwMode="white">
          <a:xfrm>
            <a:off x="7501472" y="2024062"/>
            <a:ext cx="1666246" cy="14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63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2780A-C3F8-9875-2712-32571342F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0124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54B011-2EF7-403D-3715-B50ECAFF3388}"/>
              </a:ext>
            </a:extLst>
          </p:cNvPr>
          <p:cNvSpPr/>
          <p:nvPr/>
        </p:nvSpPr>
        <p:spPr bwMode="white">
          <a:xfrm>
            <a:off x="10040991" y="4845463"/>
            <a:ext cx="332870" cy="37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9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6B008-862B-FC0A-68EB-DF90BA1FE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CB32A3-BBF9-2A73-955E-EDD0382E0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910869"/>
            <a:ext cx="11340000" cy="17256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C745561-4EA1-74F3-EFC5-E55C70FB6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3140968"/>
            <a:ext cx="1630487" cy="164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50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48D62-5965-547D-A85A-6C0C28AB4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695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E44E74C-C48E-5967-B15F-0DE3FC8F8B19}"/>
              </a:ext>
            </a:extLst>
          </p:cNvPr>
          <p:cNvSpPr/>
          <p:nvPr/>
        </p:nvSpPr>
        <p:spPr bwMode="white">
          <a:xfrm>
            <a:off x="321914" y="4505284"/>
            <a:ext cx="5846094" cy="158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24A2B812-5CDD-39C4-F361-63D0FAD25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62812"/>
            <a:ext cx="4032448" cy="405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16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07DA8-C03C-9B66-CFBF-CE08018EF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C47F7-A831-F5B0-8C86-E98F4253B112}"/>
              </a:ext>
            </a:extLst>
          </p:cNvPr>
          <p:cNvSpPr/>
          <p:nvPr/>
        </p:nvSpPr>
        <p:spPr bwMode="white">
          <a:xfrm>
            <a:off x="321914" y="2406976"/>
            <a:ext cx="3973886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348340-3709-3E96-F7B2-2E9DD34C1FD8}"/>
              </a:ext>
            </a:extLst>
          </p:cNvPr>
          <p:cNvSpPr/>
          <p:nvPr/>
        </p:nvSpPr>
        <p:spPr bwMode="white">
          <a:xfrm>
            <a:off x="321914" y="3322829"/>
            <a:ext cx="4951133" cy="4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E9131-8A27-9C5D-D1A2-0EFB31750C7F}"/>
              </a:ext>
            </a:extLst>
          </p:cNvPr>
          <p:cNvSpPr/>
          <p:nvPr/>
        </p:nvSpPr>
        <p:spPr bwMode="white">
          <a:xfrm>
            <a:off x="321914" y="4152821"/>
            <a:ext cx="3757862" cy="59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0AA494-AF90-939B-32C9-A9D06A99CECD}"/>
              </a:ext>
            </a:extLst>
          </p:cNvPr>
          <p:cNvSpPr/>
          <p:nvPr/>
        </p:nvSpPr>
        <p:spPr bwMode="white">
          <a:xfrm>
            <a:off x="321914" y="5144994"/>
            <a:ext cx="8438382" cy="4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7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EF4FE-FF5C-B24B-CA24-38B8C5502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863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9D901-A559-F566-59E2-9CC10B6E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10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16F92-51DF-B907-C933-2B8A8061E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8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45B6ED-565E-F3E7-A898-233A5F2DB472}"/>
              </a:ext>
            </a:extLst>
          </p:cNvPr>
          <p:cNvSpPr/>
          <p:nvPr/>
        </p:nvSpPr>
        <p:spPr bwMode="white">
          <a:xfrm>
            <a:off x="321914" y="2406406"/>
            <a:ext cx="7617128" cy="4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3B84D2-3693-C692-794B-11537A315F01}"/>
              </a:ext>
            </a:extLst>
          </p:cNvPr>
          <p:cNvSpPr/>
          <p:nvPr/>
        </p:nvSpPr>
        <p:spPr bwMode="white">
          <a:xfrm>
            <a:off x="321914" y="3302747"/>
            <a:ext cx="6566174" cy="5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7A237B-BC69-7C83-F051-27B586858275}"/>
              </a:ext>
            </a:extLst>
          </p:cNvPr>
          <p:cNvSpPr/>
          <p:nvPr/>
        </p:nvSpPr>
        <p:spPr bwMode="white">
          <a:xfrm>
            <a:off x="321914" y="4294443"/>
            <a:ext cx="3397822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38DAAD-3CA4-F963-74EE-831A9988CEFC}"/>
              </a:ext>
            </a:extLst>
          </p:cNvPr>
          <p:cNvSpPr/>
          <p:nvPr/>
        </p:nvSpPr>
        <p:spPr bwMode="white">
          <a:xfrm>
            <a:off x="321914" y="5352888"/>
            <a:ext cx="3973886" cy="4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040EF87-CCAD-355A-21DC-BA891F9DF27A}"/>
              </a:ext>
            </a:extLst>
          </p:cNvPr>
          <p:cNvSpPr/>
          <p:nvPr/>
        </p:nvSpPr>
        <p:spPr bwMode="white">
          <a:xfrm>
            <a:off x="321914" y="6249229"/>
            <a:ext cx="9662518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D1C29-3DE7-67AF-5B57-5F8DD7C2B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4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2B491-0E0C-E173-E644-2BA09FBA8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0929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192B5-3160-5289-50AA-8A7A062B22AC}"/>
              </a:ext>
            </a:extLst>
          </p:cNvPr>
          <p:cNvSpPr/>
          <p:nvPr/>
        </p:nvSpPr>
        <p:spPr bwMode="white">
          <a:xfrm>
            <a:off x="10055836" y="2475315"/>
            <a:ext cx="363244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7D573-6F57-3514-0248-48C365949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176F7-C2FA-1D1D-C0AB-F91CB9D57B3C}"/>
              </a:ext>
            </a:extLst>
          </p:cNvPr>
          <p:cNvSpPr/>
          <p:nvPr/>
        </p:nvSpPr>
        <p:spPr bwMode="white">
          <a:xfrm>
            <a:off x="10300352" y="1633475"/>
            <a:ext cx="342770" cy="39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0A13E-5B9F-AF9F-5C22-44FA4697010D}"/>
              </a:ext>
            </a:extLst>
          </p:cNvPr>
          <p:cNvSpPr/>
          <p:nvPr/>
        </p:nvSpPr>
        <p:spPr bwMode="white">
          <a:xfrm>
            <a:off x="3625843" y="5623478"/>
            <a:ext cx="3846649" cy="5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0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5D9DE-297A-18FD-9F7B-928293B7F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166C0-1188-9A51-60B4-A851A0271830}"/>
              </a:ext>
            </a:extLst>
          </p:cNvPr>
          <p:cNvSpPr/>
          <p:nvPr/>
        </p:nvSpPr>
        <p:spPr bwMode="white">
          <a:xfrm>
            <a:off x="1445440" y="4226101"/>
            <a:ext cx="323727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3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35542-78A6-208D-0B43-CE81765AD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51B97-244A-0059-44F6-FF87C095347F}"/>
              </a:ext>
            </a:extLst>
          </p:cNvPr>
          <p:cNvSpPr/>
          <p:nvPr/>
        </p:nvSpPr>
        <p:spPr bwMode="white">
          <a:xfrm>
            <a:off x="10309874" y="2681586"/>
            <a:ext cx="371334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2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A9972-9071-BD19-A0C1-F811AA5E7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085E0-6F0E-D9B2-6411-4E6040ED5DFE}"/>
              </a:ext>
            </a:extLst>
          </p:cNvPr>
          <p:cNvSpPr/>
          <p:nvPr/>
        </p:nvSpPr>
        <p:spPr bwMode="white">
          <a:xfrm>
            <a:off x="10271788" y="1548108"/>
            <a:ext cx="361813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4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BBFD6-14E4-C684-890C-3DB50D5ED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1281D8-F5D0-8CDF-FA09-12644A50A153}"/>
              </a:ext>
            </a:extLst>
          </p:cNvPr>
          <p:cNvSpPr/>
          <p:nvPr/>
        </p:nvSpPr>
        <p:spPr bwMode="white">
          <a:xfrm>
            <a:off x="10271788" y="1776432"/>
            <a:ext cx="380856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10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EDF5B-1FAD-A924-BDAE-5589A2B46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7905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