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0" r:id="rId3"/>
    <p:sldId id="339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87" autoAdjust="0"/>
    <p:restoredTop sz="94660"/>
  </p:normalViewPr>
  <p:slideViewPr>
    <p:cSldViewPr showGuides="1">
      <p:cViewPr varScale="1">
        <p:scale>
          <a:sx n="72" d="100"/>
          <a:sy n="72" d="100"/>
        </p:scale>
        <p:origin x="264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C59B14-44F3-431E-07B4-4DD11754D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00795"/>
            <a:ext cx="11520000" cy="656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602A5-3B47-BA1A-4A69-2B740B4226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360000" y="1224000"/>
            <a:ext cx="6096040" cy="39443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AC217E-5877-D175-1D95-FFA1A51A3F99}"/>
              </a:ext>
            </a:extLst>
          </p:cNvPr>
          <p:cNvSpPr/>
          <p:nvPr/>
        </p:nvSpPr>
        <p:spPr bwMode="white">
          <a:xfrm>
            <a:off x="321914" y="3548688"/>
            <a:ext cx="4837982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414567-C550-85DB-DAE1-A74AA483D861}"/>
              </a:ext>
            </a:extLst>
          </p:cNvPr>
          <p:cNvSpPr/>
          <p:nvPr/>
        </p:nvSpPr>
        <p:spPr bwMode="white">
          <a:xfrm>
            <a:off x="321914" y="4539538"/>
            <a:ext cx="4333926" cy="41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F7CA2E6-286C-A57D-5501-30E30D047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072223"/>
            <a:ext cx="24003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8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93CC6-97C8-04E8-7131-BCF081112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86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339E00-60C4-049C-8667-1EA474ECF215}"/>
              </a:ext>
            </a:extLst>
          </p:cNvPr>
          <p:cNvSpPr/>
          <p:nvPr/>
        </p:nvSpPr>
        <p:spPr bwMode="white">
          <a:xfrm>
            <a:off x="321914" y="2577676"/>
            <a:ext cx="6062118" cy="4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063DFE-2786-4585-99A0-8C1E6E2A96B8}"/>
              </a:ext>
            </a:extLst>
          </p:cNvPr>
          <p:cNvSpPr/>
          <p:nvPr/>
        </p:nvSpPr>
        <p:spPr bwMode="white">
          <a:xfrm>
            <a:off x="321914" y="3429000"/>
            <a:ext cx="6998222" cy="55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E469AC-5E21-28F9-E762-BA5555B94C30}"/>
              </a:ext>
            </a:extLst>
          </p:cNvPr>
          <p:cNvSpPr/>
          <p:nvPr/>
        </p:nvSpPr>
        <p:spPr bwMode="white">
          <a:xfrm>
            <a:off x="321914" y="4560526"/>
            <a:ext cx="6206134" cy="55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DF97221-0D45-E2B4-9241-3B4DE5990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5962" y="2570893"/>
            <a:ext cx="2343150" cy="230505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69FCCC-0965-8679-06A0-07B50EBFA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962" y="2654624"/>
            <a:ext cx="24003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8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2BF16-D9AB-EB3B-4D40-E531559DC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143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D24D5F-9387-85E4-FF6A-91DF18928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13" y="4221088"/>
            <a:ext cx="49053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20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EA2D6-3792-79D3-7DA9-DB655BEC7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16347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D7B7788-1214-D4A4-6859-E76CD95E0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13" y="4221088"/>
            <a:ext cx="49053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87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E57EA-FB5E-AFB8-61D1-B6E79C74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51" y="1124744"/>
            <a:ext cx="11340000" cy="583434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0EA199-D132-1AC1-6817-6AB65D93296F}"/>
              </a:ext>
            </a:extLst>
          </p:cNvPr>
          <p:cNvSpPr/>
          <p:nvPr/>
        </p:nvSpPr>
        <p:spPr bwMode="white">
          <a:xfrm>
            <a:off x="795165" y="2354533"/>
            <a:ext cx="5846094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138B53D-1BE7-515A-E821-3D4B6EACC839}"/>
              </a:ext>
            </a:extLst>
          </p:cNvPr>
          <p:cNvSpPr/>
          <p:nvPr/>
        </p:nvSpPr>
        <p:spPr bwMode="white">
          <a:xfrm>
            <a:off x="795165" y="3345990"/>
            <a:ext cx="3973886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CBE396-220A-A7F3-55EB-08C5154E907C}"/>
              </a:ext>
            </a:extLst>
          </p:cNvPr>
          <p:cNvSpPr/>
          <p:nvPr/>
        </p:nvSpPr>
        <p:spPr bwMode="white">
          <a:xfrm>
            <a:off x="795165" y="4366048"/>
            <a:ext cx="3037782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E77B2D1-E8F3-DFD4-2A8E-ACF4D67D049F}"/>
              </a:ext>
            </a:extLst>
          </p:cNvPr>
          <p:cNvSpPr/>
          <p:nvPr/>
        </p:nvSpPr>
        <p:spPr bwMode="white">
          <a:xfrm>
            <a:off x="795165" y="5328906"/>
            <a:ext cx="4117902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EB57091-EEDA-B1B8-4358-5547C92D3FB4}"/>
              </a:ext>
            </a:extLst>
          </p:cNvPr>
          <p:cNvSpPr/>
          <p:nvPr/>
        </p:nvSpPr>
        <p:spPr bwMode="white">
          <a:xfrm>
            <a:off x="795165" y="6210064"/>
            <a:ext cx="3253806" cy="56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57ACDF59-6E70-E465-0315-3962E36F6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832242"/>
            <a:ext cx="23526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7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0" grpId="0" animBg="1"/>
      <p:bldP spid="23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968FE-590E-6AEA-0712-3D103936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7740"/>
            <a:ext cx="11340000" cy="100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1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C40DA-D447-85DC-3FA5-3C61A1F20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11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6B748-0E59-EF5C-636E-77EE437EC56C}"/>
              </a:ext>
            </a:extLst>
          </p:cNvPr>
          <p:cNvSpPr/>
          <p:nvPr/>
        </p:nvSpPr>
        <p:spPr bwMode="white">
          <a:xfrm>
            <a:off x="10262267" y="3489347"/>
            <a:ext cx="380855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789620-E3D4-5662-D3DA-CFADE420D6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1"/>
          <a:stretch/>
        </p:blipFill>
        <p:spPr>
          <a:xfrm>
            <a:off x="4943872" y="4960335"/>
            <a:ext cx="2304256" cy="183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E8252-75D1-686D-62C6-01F004B8D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63EDF-5A29-9476-5415-93F00DEC5429}"/>
              </a:ext>
            </a:extLst>
          </p:cNvPr>
          <p:cNvSpPr/>
          <p:nvPr/>
        </p:nvSpPr>
        <p:spPr bwMode="white">
          <a:xfrm>
            <a:off x="6149017" y="3665739"/>
            <a:ext cx="761712" cy="4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15F1B9-039F-C0D0-60DA-AC67BE8FE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r="18086"/>
          <a:stretch/>
        </p:blipFill>
        <p:spPr>
          <a:xfrm>
            <a:off x="7824192" y="3284984"/>
            <a:ext cx="3672408" cy="335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3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89CD5-C9A1-4F97-E9DD-555AB3EA6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1FCA1-0F2B-8511-A39F-D77E036A0739}"/>
              </a:ext>
            </a:extLst>
          </p:cNvPr>
          <p:cNvSpPr/>
          <p:nvPr/>
        </p:nvSpPr>
        <p:spPr bwMode="white">
          <a:xfrm>
            <a:off x="7615314" y="4824388"/>
            <a:ext cx="771235" cy="4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F2288-62D2-6DC8-CC0B-151170859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8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F597FA-A461-5CFF-DE75-8C377B687E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82"/>
          <a:stretch/>
        </p:blipFill>
        <p:spPr>
          <a:xfrm>
            <a:off x="4439816" y="4464064"/>
            <a:ext cx="3312368" cy="240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606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E9C7C-559D-0854-AD09-D7FBE941E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28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48A71-99C2-5D12-3F97-A2C31FFD4F75}"/>
              </a:ext>
            </a:extLst>
          </p:cNvPr>
          <p:cNvSpPr/>
          <p:nvPr/>
        </p:nvSpPr>
        <p:spPr bwMode="white">
          <a:xfrm>
            <a:off x="9240362" y="3682071"/>
            <a:ext cx="733148" cy="4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9300A9-D505-57A8-0F50-2A8A501271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82"/>
          <a:stretch/>
        </p:blipFill>
        <p:spPr>
          <a:xfrm>
            <a:off x="4439816" y="4464064"/>
            <a:ext cx="3312368" cy="240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9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51D6D-F862-783E-6F85-B8DAA3583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D2A72-4C86-99CC-2A3E-9E85B92296C4}"/>
              </a:ext>
            </a:extLst>
          </p:cNvPr>
          <p:cNvSpPr/>
          <p:nvPr/>
        </p:nvSpPr>
        <p:spPr bwMode="white">
          <a:xfrm>
            <a:off x="1969118" y="3706073"/>
            <a:ext cx="771234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99A7F8-CEF7-D778-465A-56EC996C4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0" r="8745" b="6360"/>
          <a:stretch/>
        </p:blipFill>
        <p:spPr>
          <a:xfrm>
            <a:off x="4151784" y="3438567"/>
            <a:ext cx="5256585" cy="322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2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C448D-E755-9B05-7A39-B3D32302E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2182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A96D024-9293-5273-552F-1354DF18F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5124410"/>
            <a:ext cx="1800200" cy="168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780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