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59" r:id="rId3"/>
    <p:sldId id="356" r:id="rId4"/>
    <p:sldId id="355" r:id="rId5"/>
    <p:sldId id="354" r:id="rId6"/>
    <p:sldId id="352" r:id="rId7"/>
    <p:sldId id="351" r:id="rId8"/>
    <p:sldId id="349" r:id="rId9"/>
    <p:sldId id="348" r:id="rId10"/>
    <p:sldId id="347" r:id="rId11"/>
    <p:sldId id="345" r:id="rId12"/>
    <p:sldId id="344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8" autoAdjust="0"/>
    <p:restoredTop sz="94660"/>
  </p:normalViewPr>
  <p:slideViewPr>
    <p:cSldViewPr showGuides="1">
      <p:cViewPr varScale="1">
        <p:scale>
          <a:sx n="72" d="100"/>
          <a:sy n="72" d="100"/>
        </p:scale>
        <p:origin x="54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3B33159-49F7-C2A6-4970-A0F6629A39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2881312"/>
            <a:ext cx="84486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2DDCDB-9DD7-6F9B-D244-EFCA138FA2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95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348ABA-B384-9E95-822B-3CA11159AC20}"/>
              </a:ext>
            </a:extLst>
          </p:cNvPr>
          <p:cNvSpPr/>
          <p:nvPr/>
        </p:nvSpPr>
        <p:spPr bwMode="white">
          <a:xfrm>
            <a:off x="2423592" y="3435832"/>
            <a:ext cx="7791067" cy="40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A3B075-BDC5-FA61-B47A-B668DDE75B37}"/>
              </a:ext>
            </a:extLst>
          </p:cNvPr>
          <p:cNvSpPr/>
          <p:nvPr/>
        </p:nvSpPr>
        <p:spPr bwMode="white">
          <a:xfrm>
            <a:off x="3616322" y="4799160"/>
            <a:ext cx="609370" cy="34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B053603-963B-E4D5-6358-9A99A991F4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47"/>
          <a:stretch/>
        </p:blipFill>
        <p:spPr>
          <a:xfrm>
            <a:off x="5016830" y="4544595"/>
            <a:ext cx="2158340" cy="2178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59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D9FA2D-B4B6-79CD-8B7E-E84A0B8095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950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A688BD-771A-B863-44DF-5B559A1AC0A8}"/>
              </a:ext>
            </a:extLst>
          </p:cNvPr>
          <p:cNvSpPr/>
          <p:nvPr/>
        </p:nvSpPr>
        <p:spPr bwMode="white">
          <a:xfrm>
            <a:off x="1388312" y="2103062"/>
            <a:ext cx="618891" cy="34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F98FFAE-7EA5-4B90-5259-89E98A0268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r="37522"/>
          <a:stretch/>
        </p:blipFill>
        <p:spPr>
          <a:xfrm>
            <a:off x="4619836" y="2619033"/>
            <a:ext cx="2952328" cy="305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936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3792CB-B209-6269-5BEF-59EAA81CA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62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F8C486-F718-FA01-54C7-6687CD297CAD}"/>
              </a:ext>
            </a:extLst>
          </p:cNvPr>
          <p:cNvSpPr/>
          <p:nvPr/>
        </p:nvSpPr>
        <p:spPr bwMode="white">
          <a:xfrm>
            <a:off x="7777178" y="3447145"/>
            <a:ext cx="485591" cy="3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5152B4C-3AA8-6D53-A52B-03FC7E07F3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630279"/>
            <a:ext cx="11340000" cy="6418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782668-4CEC-945E-A489-59C58E3F93E9}"/>
              </a:ext>
            </a:extLst>
          </p:cNvPr>
          <p:cNvSpPr/>
          <p:nvPr/>
        </p:nvSpPr>
        <p:spPr bwMode="white">
          <a:xfrm>
            <a:off x="3216800" y="4793145"/>
            <a:ext cx="495113" cy="296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86511FF-7C54-42BE-BC7F-041918D75C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/>
        </p:blipFill>
        <p:spPr>
          <a:xfrm>
            <a:off x="7534931" y="4869160"/>
            <a:ext cx="4151824" cy="1898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67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6EF3FD-7169-3276-AF70-51D7E8AE80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721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582D12-2E19-FC54-D9D3-10ACDBE9DDBA}"/>
              </a:ext>
            </a:extLst>
          </p:cNvPr>
          <p:cNvSpPr/>
          <p:nvPr/>
        </p:nvSpPr>
        <p:spPr bwMode="white">
          <a:xfrm>
            <a:off x="978891" y="3298857"/>
            <a:ext cx="4598841" cy="33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8A9FFA-5554-21DD-C23E-DCF3781D74A1}"/>
              </a:ext>
            </a:extLst>
          </p:cNvPr>
          <p:cNvSpPr/>
          <p:nvPr/>
        </p:nvSpPr>
        <p:spPr bwMode="white">
          <a:xfrm>
            <a:off x="988413" y="3909134"/>
            <a:ext cx="2304181" cy="33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F055CF-C45D-7D8A-01E1-006A45BD0653}"/>
              </a:ext>
            </a:extLst>
          </p:cNvPr>
          <p:cNvSpPr/>
          <p:nvPr/>
        </p:nvSpPr>
        <p:spPr bwMode="white">
          <a:xfrm>
            <a:off x="1036020" y="4528947"/>
            <a:ext cx="2323224" cy="32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D9B126-95C9-1FF6-616B-1E09D26B8763}"/>
              </a:ext>
            </a:extLst>
          </p:cNvPr>
          <p:cNvSpPr/>
          <p:nvPr/>
        </p:nvSpPr>
        <p:spPr bwMode="white">
          <a:xfrm>
            <a:off x="988413" y="5148760"/>
            <a:ext cx="2875465" cy="33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DD0DDF-3326-F7E5-7E40-D0AD993B8250}"/>
              </a:ext>
            </a:extLst>
          </p:cNvPr>
          <p:cNvSpPr/>
          <p:nvPr/>
        </p:nvSpPr>
        <p:spPr bwMode="white">
          <a:xfrm>
            <a:off x="988412" y="5749501"/>
            <a:ext cx="3451403" cy="34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D9862E-5B3E-255D-D92D-AD3799A4C10D}"/>
              </a:ext>
            </a:extLst>
          </p:cNvPr>
          <p:cNvSpPr/>
          <p:nvPr/>
        </p:nvSpPr>
        <p:spPr bwMode="white">
          <a:xfrm>
            <a:off x="988412" y="6282073"/>
            <a:ext cx="5971683" cy="43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37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3BA30B-EA3D-17F4-7711-399745636B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1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9165D5-5A66-F6C4-F21D-66767FFD26D7}"/>
              </a:ext>
            </a:extLst>
          </p:cNvPr>
          <p:cNvSpPr/>
          <p:nvPr/>
        </p:nvSpPr>
        <p:spPr bwMode="white">
          <a:xfrm>
            <a:off x="978891" y="3339892"/>
            <a:ext cx="3161108" cy="362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2F89E9-D852-736C-1457-80717D09BD4E}"/>
              </a:ext>
            </a:extLst>
          </p:cNvPr>
          <p:cNvSpPr/>
          <p:nvPr/>
        </p:nvSpPr>
        <p:spPr bwMode="white">
          <a:xfrm>
            <a:off x="1026498" y="3978472"/>
            <a:ext cx="4360806" cy="32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25D09C-37F2-370F-3FE8-242BCA1685EA}"/>
              </a:ext>
            </a:extLst>
          </p:cNvPr>
          <p:cNvSpPr/>
          <p:nvPr/>
        </p:nvSpPr>
        <p:spPr bwMode="white">
          <a:xfrm>
            <a:off x="988413" y="4578928"/>
            <a:ext cx="6645944" cy="35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D4E1BB-AB3F-81F1-9EFC-BF7E9F40DD41}"/>
              </a:ext>
            </a:extLst>
          </p:cNvPr>
          <p:cNvSpPr/>
          <p:nvPr/>
        </p:nvSpPr>
        <p:spPr bwMode="white">
          <a:xfrm>
            <a:off x="988413" y="5207977"/>
            <a:ext cx="3932342" cy="333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841B33-989D-5613-B9AD-BB5BE5B4425C}"/>
              </a:ext>
            </a:extLst>
          </p:cNvPr>
          <p:cNvSpPr/>
          <p:nvPr/>
        </p:nvSpPr>
        <p:spPr bwMode="white">
          <a:xfrm>
            <a:off x="988413" y="5827495"/>
            <a:ext cx="2370831" cy="333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55E746-09B8-CB8C-CE16-BA8E92E9C1B6}"/>
              </a:ext>
            </a:extLst>
          </p:cNvPr>
          <p:cNvSpPr/>
          <p:nvPr/>
        </p:nvSpPr>
        <p:spPr bwMode="white">
          <a:xfrm>
            <a:off x="988413" y="6418420"/>
            <a:ext cx="1713853" cy="362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8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A28F2-0CCF-A85C-53D9-0C9D5D4302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1346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574149-D587-F759-45DD-7299038505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25" y="1224000"/>
            <a:ext cx="11340000" cy="44076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AD5A8D-2077-2302-EF69-AACB8FBED60B}"/>
              </a:ext>
            </a:extLst>
          </p:cNvPr>
          <p:cNvSpPr/>
          <p:nvPr/>
        </p:nvSpPr>
        <p:spPr bwMode="white">
          <a:xfrm>
            <a:off x="4135433" y="2874473"/>
            <a:ext cx="4529824" cy="41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D59B00-BCC2-37CC-B818-3FF888368692}"/>
              </a:ext>
            </a:extLst>
          </p:cNvPr>
          <p:cNvSpPr/>
          <p:nvPr/>
        </p:nvSpPr>
        <p:spPr bwMode="white">
          <a:xfrm>
            <a:off x="4554375" y="3628157"/>
            <a:ext cx="780755" cy="33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0D9DAA-FEF3-951E-F68D-2BADB6941AE7}"/>
              </a:ext>
            </a:extLst>
          </p:cNvPr>
          <p:cNvSpPr/>
          <p:nvPr/>
        </p:nvSpPr>
        <p:spPr bwMode="white">
          <a:xfrm>
            <a:off x="2107372" y="4362761"/>
            <a:ext cx="685541" cy="35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F32D87-CB24-A571-0C96-6D4925D4C572}"/>
              </a:ext>
            </a:extLst>
          </p:cNvPr>
          <p:cNvSpPr/>
          <p:nvPr/>
        </p:nvSpPr>
        <p:spPr bwMode="white">
          <a:xfrm>
            <a:off x="4078304" y="5059204"/>
            <a:ext cx="4586953" cy="41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A26C770-6B31-4F1D-4E7F-2CE73DD336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6981" y="2509862"/>
            <a:ext cx="2432448" cy="2236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35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AEFC8A-2C59-57CC-652D-01A52D2EE3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089392"/>
            <a:ext cx="10259604" cy="5768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09261D-71C9-9A9F-4E70-484CD1E87CDE}"/>
              </a:ext>
            </a:extLst>
          </p:cNvPr>
          <p:cNvSpPr/>
          <p:nvPr/>
        </p:nvSpPr>
        <p:spPr bwMode="white">
          <a:xfrm>
            <a:off x="929575" y="4509120"/>
            <a:ext cx="5993686" cy="413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64DA65-F354-8CF3-A5CC-BAED9E9A9825}"/>
              </a:ext>
            </a:extLst>
          </p:cNvPr>
          <p:cNvSpPr/>
          <p:nvPr/>
        </p:nvSpPr>
        <p:spPr bwMode="white">
          <a:xfrm>
            <a:off x="947100" y="5157192"/>
            <a:ext cx="5783382" cy="87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AD62A0AE-E173-0D13-FAE0-B869F8289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1" y="4530701"/>
            <a:ext cx="3312368" cy="233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46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A249B5-5198-5A00-0065-A310291C16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136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926FA54-CCD5-07D3-0CD9-D5BD0A5851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0542" y="5051121"/>
            <a:ext cx="2010916" cy="169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711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64710D-B298-E9D4-B2B1-B5F1B6CAD4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0224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A39093-780E-11FC-EED0-6E72A9BF500B}"/>
              </a:ext>
            </a:extLst>
          </p:cNvPr>
          <p:cNvSpPr/>
          <p:nvPr/>
        </p:nvSpPr>
        <p:spPr bwMode="white">
          <a:xfrm>
            <a:off x="813914" y="2100941"/>
            <a:ext cx="5950881" cy="333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958B4C-680D-D208-114D-89E386834B1C}"/>
              </a:ext>
            </a:extLst>
          </p:cNvPr>
          <p:cNvSpPr/>
          <p:nvPr/>
        </p:nvSpPr>
        <p:spPr bwMode="white">
          <a:xfrm>
            <a:off x="813914" y="2758646"/>
            <a:ext cx="2361309" cy="352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BAD6D3-B3AE-FC1D-E166-0078EFE76957}"/>
              </a:ext>
            </a:extLst>
          </p:cNvPr>
          <p:cNvSpPr/>
          <p:nvPr/>
        </p:nvSpPr>
        <p:spPr bwMode="white">
          <a:xfrm>
            <a:off x="813914" y="3425884"/>
            <a:ext cx="7142238" cy="362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005B84-A837-72EC-8FFA-ED37109CB202}"/>
              </a:ext>
            </a:extLst>
          </p:cNvPr>
          <p:cNvSpPr/>
          <p:nvPr/>
        </p:nvSpPr>
        <p:spPr bwMode="white">
          <a:xfrm>
            <a:off x="813914" y="4121718"/>
            <a:ext cx="7369571" cy="34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D09932-38B6-4579-141F-3D320E99C240}"/>
              </a:ext>
            </a:extLst>
          </p:cNvPr>
          <p:cNvSpPr/>
          <p:nvPr/>
        </p:nvSpPr>
        <p:spPr bwMode="white">
          <a:xfrm>
            <a:off x="813914" y="4798488"/>
            <a:ext cx="5808060" cy="333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36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33DD64-037D-D216-31CC-05F825263E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9323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806D65F-B44B-C85E-D86E-F45112F1FF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7237"/>
            <a:ext cx="11340000" cy="13137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92ADC3-B6F3-53F1-78E6-75C456C20C10}"/>
              </a:ext>
            </a:extLst>
          </p:cNvPr>
          <p:cNvSpPr/>
          <p:nvPr/>
        </p:nvSpPr>
        <p:spPr bwMode="white">
          <a:xfrm>
            <a:off x="10681209" y="2070665"/>
            <a:ext cx="314206" cy="30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EC132D8-6828-BD01-7981-83D51E2229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40"/>
          <a:stretch/>
        </p:blipFill>
        <p:spPr>
          <a:xfrm>
            <a:off x="4799856" y="3230965"/>
            <a:ext cx="2592288" cy="306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63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E73422-96FC-4664-0077-3FC9A5C489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26826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FEDEF2-4BD1-4828-9EF1-56D5C0887841}"/>
              </a:ext>
            </a:extLst>
          </p:cNvPr>
          <p:cNvSpPr/>
          <p:nvPr/>
        </p:nvSpPr>
        <p:spPr bwMode="white">
          <a:xfrm>
            <a:off x="984437" y="3311047"/>
            <a:ext cx="4153456" cy="33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DB72A1-E3D4-08F3-FAB6-1411B97C0354}"/>
              </a:ext>
            </a:extLst>
          </p:cNvPr>
          <p:cNvSpPr/>
          <p:nvPr/>
        </p:nvSpPr>
        <p:spPr bwMode="white">
          <a:xfrm>
            <a:off x="993898" y="3926240"/>
            <a:ext cx="2317988" cy="35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95A0AC-3A19-C77E-F576-C50A10B4213D}"/>
              </a:ext>
            </a:extLst>
          </p:cNvPr>
          <p:cNvSpPr/>
          <p:nvPr/>
        </p:nvSpPr>
        <p:spPr bwMode="white">
          <a:xfrm>
            <a:off x="993898" y="4588756"/>
            <a:ext cx="4153456" cy="33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747B13-B828-D333-F68D-AB06D8238884}"/>
              </a:ext>
            </a:extLst>
          </p:cNvPr>
          <p:cNvSpPr/>
          <p:nvPr/>
        </p:nvSpPr>
        <p:spPr bwMode="white">
          <a:xfrm>
            <a:off x="911425" y="5213416"/>
            <a:ext cx="6624736" cy="1023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7232186-5CAF-9CE6-CCED-9C00AEBB3767}"/>
              </a:ext>
            </a:extLst>
          </p:cNvPr>
          <p:cNvSpPr/>
          <p:nvPr/>
        </p:nvSpPr>
        <p:spPr bwMode="white">
          <a:xfrm>
            <a:off x="993898" y="6510053"/>
            <a:ext cx="2327449" cy="33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1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99A1F-8A40-3045-9D07-9C38AA3CF9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18400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82A57D-505D-D3B8-986E-98659A61C3DF}"/>
              </a:ext>
            </a:extLst>
          </p:cNvPr>
          <p:cNvSpPr/>
          <p:nvPr/>
        </p:nvSpPr>
        <p:spPr bwMode="white">
          <a:xfrm>
            <a:off x="813914" y="1986725"/>
            <a:ext cx="6062118" cy="35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9906B0-06A9-B532-46FF-1B06C14E5099}"/>
              </a:ext>
            </a:extLst>
          </p:cNvPr>
          <p:cNvSpPr/>
          <p:nvPr/>
        </p:nvSpPr>
        <p:spPr bwMode="white">
          <a:xfrm>
            <a:off x="813914" y="2644576"/>
            <a:ext cx="2351788" cy="362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9BEF998-7063-7720-024D-A21C599E15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0" t="35587" r="950" b="25145"/>
          <a:stretch/>
        </p:blipFill>
        <p:spPr>
          <a:xfrm>
            <a:off x="4223792" y="3933056"/>
            <a:ext cx="3744416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24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2B3EE4-EA59-7ABA-BCBE-138EC45BC0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055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4365391-4C4F-14F9-5695-A8A74DFD82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068960"/>
            <a:ext cx="3576512" cy="332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083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06E86E-04C0-62D0-D91D-20F71B367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018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974D52-8EBB-0A31-B355-9F106A02DFF6}"/>
              </a:ext>
            </a:extLst>
          </p:cNvPr>
          <p:cNvSpPr/>
          <p:nvPr/>
        </p:nvSpPr>
        <p:spPr bwMode="white">
          <a:xfrm>
            <a:off x="321914" y="2060848"/>
            <a:ext cx="5342038" cy="68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3FE769-7CCB-E9BC-8D89-390D5011C677}"/>
              </a:ext>
            </a:extLst>
          </p:cNvPr>
          <p:cNvSpPr/>
          <p:nvPr/>
        </p:nvSpPr>
        <p:spPr bwMode="white">
          <a:xfrm>
            <a:off x="321914" y="3083596"/>
            <a:ext cx="2751687" cy="32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0CCA000-3146-BF0E-EC8F-C3D689CF2004}"/>
              </a:ext>
            </a:extLst>
          </p:cNvPr>
          <p:cNvSpPr/>
          <p:nvPr/>
        </p:nvSpPr>
        <p:spPr bwMode="white">
          <a:xfrm>
            <a:off x="321914" y="3693925"/>
            <a:ext cx="2605734" cy="37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205C3F8-AF27-6CA9-7354-F99B15E34B8D}"/>
              </a:ext>
            </a:extLst>
          </p:cNvPr>
          <p:cNvSpPr/>
          <p:nvPr/>
        </p:nvSpPr>
        <p:spPr bwMode="white">
          <a:xfrm>
            <a:off x="321914" y="4351937"/>
            <a:ext cx="2332745" cy="362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7CA397A-51AB-403D-6F9E-7230E9E6EA25}"/>
              </a:ext>
            </a:extLst>
          </p:cNvPr>
          <p:cNvSpPr/>
          <p:nvPr/>
        </p:nvSpPr>
        <p:spPr bwMode="white">
          <a:xfrm>
            <a:off x="321914" y="5000411"/>
            <a:ext cx="6093702" cy="35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9FE0B4B-D396-ECB2-FC2D-0757D4704269}"/>
              </a:ext>
            </a:extLst>
          </p:cNvPr>
          <p:cNvSpPr/>
          <p:nvPr/>
        </p:nvSpPr>
        <p:spPr bwMode="white">
          <a:xfrm>
            <a:off x="321914" y="5667959"/>
            <a:ext cx="7055364" cy="32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9FC4CC8-A9BA-F939-CD32-D517BC9D01CC}"/>
              </a:ext>
            </a:extLst>
          </p:cNvPr>
          <p:cNvSpPr/>
          <p:nvPr/>
        </p:nvSpPr>
        <p:spPr bwMode="white">
          <a:xfrm>
            <a:off x="321914" y="6287825"/>
            <a:ext cx="6093702" cy="35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9587439F-F9F1-6E62-E64A-33E75CD1B4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268760"/>
            <a:ext cx="3384376" cy="314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89F15A-F273-B984-22C5-2F68905C87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0879120" cy="56612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EA7034-2551-2252-1590-4252AD19DE2D}"/>
              </a:ext>
            </a:extLst>
          </p:cNvPr>
          <p:cNvSpPr/>
          <p:nvPr/>
        </p:nvSpPr>
        <p:spPr bwMode="white">
          <a:xfrm>
            <a:off x="952880" y="4571663"/>
            <a:ext cx="3503173" cy="350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AFFC7B-4971-A342-BF43-9E060D70CF5C}"/>
              </a:ext>
            </a:extLst>
          </p:cNvPr>
          <p:cNvSpPr/>
          <p:nvPr/>
        </p:nvSpPr>
        <p:spPr bwMode="white">
          <a:xfrm>
            <a:off x="962348" y="5235249"/>
            <a:ext cx="3474769" cy="33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1B06E3-F1FD-D546-ADF5-51CA57250B82}"/>
              </a:ext>
            </a:extLst>
          </p:cNvPr>
          <p:cNvSpPr/>
          <p:nvPr/>
        </p:nvSpPr>
        <p:spPr bwMode="white">
          <a:xfrm>
            <a:off x="1009688" y="5860916"/>
            <a:ext cx="2859347" cy="33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602514-97CD-EBFE-79D5-5D3208C1B014}"/>
              </a:ext>
            </a:extLst>
          </p:cNvPr>
          <p:cNvSpPr/>
          <p:nvPr/>
        </p:nvSpPr>
        <p:spPr bwMode="white">
          <a:xfrm>
            <a:off x="962348" y="6309320"/>
            <a:ext cx="2840411" cy="46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94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0C2E0B-342F-EF51-8E95-83169F15A2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28" y="1224000"/>
            <a:ext cx="11340000" cy="543464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CF89B8-9AF5-484A-1C7F-1E320601F78F}"/>
              </a:ext>
            </a:extLst>
          </p:cNvPr>
          <p:cNvSpPr/>
          <p:nvPr/>
        </p:nvSpPr>
        <p:spPr bwMode="white">
          <a:xfrm>
            <a:off x="816142" y="1977222"/>
            <a:ext cx="3456272" cy="32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2E4A54-B1E8-F635-F949-BA38BC375A2B}"/>
              </a:ext>
            </a:extLst>
          </p:cNvPr>
          <p:cNvSpPr/>
          <p:nvPr/>
        </p:nvSpPr>
        <p:spPr bwMode="white">
          <a:xfrm>
            <a:off x="816142" y="2616030"/>
            <a:ext cx="2904030" cy="31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D58130-BB32-BCB0-EC64-9EF0B37DD537}"/>
              </a:ext>
            </a:extLst>
          </p:cNvPr>
          <p:cNvSpPr/>
          <p:nvPr/>
        </p:nvSpPr>
        <p:spPr bwMode="white">
          <a:xfrm>
            <a:off x="816142" y="3254839"/>
            <a:ext cx="2865944" cy="33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4519D2-6704-0C01-A781-EB6F01A422E6}"/>
              </a:ext>
            </a:extLst>
          </p:cNvPr>
          <p:cNvSpPr/>
          <p:nvPr/>
        </p:nvSpPr>
        <p:spPr bwMode="white">
          <a:xfrm>
            <a:off x="816142" y="3789040"/>
            <a:ext cx="5846094" cy="4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E9AC86B-5F95-B7B2-6D5F-6113C58A1BA0}"/>
              </a:ext>
            </a:extLst>
          </p:cNvPr>
          <p:cNvSpPr/>
          <p:nvPr/>
        </p:nvSpPr>
        <p:spPr bwMode="white">
          <a:xfrm>
            <a:off x="816142" y="4551526"/>
            <a:ext cx="3998992" cy="32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5F54423-1E26-54B7-48DF-FF7EFCD9856A}"/>
              </a:ext>
            </a:extLst>
          </p:cNvPr>
          <p:cNvSpPr/>
          <p:nvPr/>
        </p:nvSpPr>
        <p:spPr bwMode="white">
          <a:xfrm>
            <a:off x="816142" y="5190335"/>
            <a:ext cx="4837982" cy="75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C8C62CF-0231-8509-AD75-E1E51B11C33D}"/>
              </a:ext>
            </a:extLst>
          </p:cNvPr>
          <p:cNvSpPr/>
          <p:nvPr/>
        </p:nvSpPr>
        <p:spPr bwMode="white">
          <a:xfrm>
            <a:off x="816142" y="6248659"/>
            <a:ext cx="5846094" cy="40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72016A0-661B-94C6-AEA2-CED35D9D76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13" t="34343" r="1605" b="24955"/>
          <a:stretch/>
        </p:blipFill>
        <p:spPr>
          <a:xfrm>
            <a:off x="9192344" y="2571441"/>
            <a:ext cx="2554636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06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 animBg="1"/>
      <p:bldP spid="15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81FD21-D252-FFEC-9285-BC7C28D659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455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8E5A1DD-30CB-3482-A9D4-E3F8C46FB6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/>
        </p:blipFill>
        <p:spPr>
          <a:xfrm>
            <a:off x="6888088" y="2632365"/>
            <a:ext cx="4943912" cy="133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172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BD33F8-DA68-CBA7-B8A6-8781EDD0D1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8727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0956E0-ADE7-A99A-FCBE-D4EE6889C203}"/>
              </a:ext>
            </a:extLst>
          </p:cNvPr>
          <p:cNvSpPr/>
          <p:nvPr/>
        </p:nvSpPr>
        <p:spPr bwMode="white">
          <a:xfrm>
            <a:off x="813914" y="2034790"/>
            <a:ext cx="7426700" cy="333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7AF6C9-726C-2D80-D4E3-BA82DEA6464E}"/>
              </a:ext>
            </a:extLst>
          </p:cNvPr>
          <p:cNvSpPr/>
          <p:nvPr/>
        </p:nvSpPr>
        <p:spPr bwMode="white">
          <a:xfrm>
            <a:off x="813914" y="2664345"/>
            <a:ext cx="3973886" cy="35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0B5EF6-34EE-73AD-6CC9-E22586DAC109}"/>
              </a:ext>
            </a:extLst>
          </p:cNvPr>
          <p:cNvSpPr/>
          <p:nvPr/>
        </p:nvSpPr>
        <p:spPr bwMode="white">
          <a:xfrm>
            <a:off x="813914" y="3303439"/>
            <a:ext cx="4874962" cy="35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25FCD5-33EF-6910-B471-DCA8E1B7E092}"/>
              </a:ext>
            </a:extLst>
          </p:cNvPr>
          <p:cNvSpPr/>
          <p:nvPr/>
        </p:nvSpPr>
        <p:spPr bwMode="white">
          <a:xfrm>
            <a:off x="813914" y="3961610"/>
            <a:ext cx="5874710" cy="343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4FDAB1-787E-2D58-8A82-07346D783291}"/>
              </a:ext>
            </a:extLst>
          </p:cNvPr>
          <p:cNvSpPr/>
          <p:nvPr/>
        </p:nvSpPr>
        <p:spPr bwMode="white">
          <a:xfrm>
            <a:off x="813914" y="4591165"/>
            <a:ext cx="2494609" cy="36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00B2761-2088-2D34-4BCC-B96F72C302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/>
        </p:blipFill>
        <p:spPr>
          <a:xfrm>
            <a:off x="3624044" y="5350773"/>
            <a:ext cx="4943912" cy="133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40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EF2FE7-F41C-993E-EA75-993589C884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570423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A58B8B-1440-3655-1860-61059A90E4EF}"/>
              </a:ext>
            </a:extLst>
          </p:cNvPr>
          <p:cNvSpPr/>
          <p:nvPr/>
        </p:nvSpPr>
        <p:spPr bwMode="white">
          <a:xfrm>
            <a:off x="813914" y="1924669"/>
            <a:ext cx="3580050" cy="33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5B26B5-1729-E1A4-9D2C-FA74F9EBF937}"/>
              </a:ext>
            </a:extLst>
          </p:cNvPr>
          <p:cNvSpPr/>
          <p:nvPr/>
        </p:nvSpPr>
        <p:spPr bwMode="white">
          <a:xfrm>
            <a:off x="813914" y="2562705"/>
            <a:ext cx="5342038" cy="342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991B61-AFC8-3ADE-EAFF-95306774946E}"/>
              </a:ext>
            </a:extLst>
          </p:cNvPr>
          <p:cNvSpPr/>
          <p:nvPr/>
        </p:nvSpPr>
        <p:spPr bwMode="white">
          <a:xfrm>
            <a:off x="813914" y="3219788"/>
            <a:ext cx="3627657" cy="33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92C11F-FA5C-07C2-9AA3-01E5E1714531}"/>
              </a:ext>
            </a:extLst>
          </p:cNvPr>
          <p:cNvSpPr/>
          <p:nvPr/>
        </p:nvSpPr>
        <p:spPr bwMode="white">
          <a:xfrm>
            <a:off x="813914" y="3838778"/>
            <a:ext cx="6782198" cy="35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3AD19E0-D2A2-D7EB-97BD-1D5D64F535DD}"/>
              </a:ext>
            </a:extLst>
          </p:cNvPr>
          <p:cNvSpPr/>
          <p:nvPr/>
        </p:nvSpPr>
        <p:spPr bwMode="white">
          <a:xfrm>
            <a:off x="813914" y="4505383"/>
            <a:ext cx="3741914" cy="33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948036E-51A1-E63A-4A1A-AA99962F6BC0}"/>
              </a:ext>
            </a:extLst>
          </p:cNvPr>
          <p:cNvSpPr/>
          <p:nvPr/>
        </p:nvSpPr>
        <p:spPr bwMode="white">
          <a:xfrm>
            <a:off x="813914" y="5124373"/>
            <a:ext cx="2389874" cy="36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09F17B5-5397-3B72-2AA2-F3EC4C189798}"/>
              </a:ext>
            </a:extLst>
          </p:cNvPr>
          <p:cNvSpPr/>
          <p:nvPr/>
        </p:nvSpPr>
        <p:spPr bwMode="white">
          <a:xfrm>
            <a:off x="813914" y="5790978"/>
            <a:ext cx="3570528" cy="33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CBCB052-7287-EAB2-1A07-D4B451113926}"/>
              </a:ext>
            </a:extLst>
          </p:cNvPr>
          <p:cNvSpPr/>
          <p:nvPr/>
        </p:nvSpPr>
        <p:spPr bwMode="white">
          <a:xfrm>
            <a:off x="813914" y="6438537"/>
            <a:ext cx="3770478" cy="32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4D0D1E-2D8D-D528-3858-EFCD0A3D9E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/>
        </p:blipFill>
        <p:spPr>
          <a:xfrm>
            <a:off x="6672064" y="5454825"/>
            <a:ext cx="4943912" cy="133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73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71DCCB-AF25-4D63-F08D-F884841210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94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1DBAE5-9534-3B2B-1E1E-6D08856E0B1E}"/>
              </a:ext>
            </a:extLst>
          </p:cNvPr>
          <p:cNvSpPr/>
          <p:nvPr/>
        </p:nvSpPr>
        <p:spPr bwMode="white">
          <a:xfrm>
            <a:off x="10690730" y="2119213"/>
            <a:ext cx="304685" cy="31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739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FC6979-ED32-65F3-5CF5-7FBE484E3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26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74B24B-6733-D387-6BE7-20C828E28CD8}"/>
              </a:ext>
            </a:extLst>
          </p:cNvPr>
          <p:cNvSpPr/>
          <p:nvPr/>
        </p:nvSpPr>
        <p:spPr bwMode="white">
          <a:xfrm>
            <a:off x="10709773" y="2061944"/>
            <a:ext cx="285642" cy="30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A65427-8C82-588C-50AE-9001A47E176D}"/>
              </a:ext>
            </a:extLst>
          </p:cNvPr>
          <p:cNvSpPr/>
          <p:nvPr/>
        </p:nvSpPr>
        <p:spPr bwMode="white">
          <a:xfrm>
            <a:off x="10709773" y="4052063"/>
            <a:ext cx="285642" cy="30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CE80A2D-4E44-F8B1-9520-CE5167F74F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97" r="11413"/>
          <a:stretch/>
        </p:blipFill>
        <p:spPr>
          <a:xfrm>
            <a:off x="4295800" y="5192641"/>
            <a:ext cx="3600400" cy="1632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034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958B6D-235D-D490-D7FB-71BC7FD56F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45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5D5BC1-4574-07C5-9441-AE9F393509B6}"/>
              </a:ext>
            </a:extLst>
          </p:cNvPr>
          <p:cNvSpPr/>
          <p:nvPr/>
        </p:nvSpPr>
        <p:spPr bwMode="white">
          <a:xfrm>
            <a:off x="10700251" y="1443346"/>
            <a:ext cx="285642" cy="30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80889E-9265-E3EC-9586-4EADDEE57B68}"/>
              </a:ext>
            </a:extLst>
          </p:cNvPr>
          <p:cNvSpPr/>
          <p:nvPr/>
        </p:nvSpPr>
        <p:spPr bwMode="white">
          <a:xfrm>
            <a:off x="10690730" y="4924285"/>
            <a:ext cx="304685" cy="30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3C74F74-24C9-7482-FE29-2D334A409D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75"/>
          <a:stretch/>
        </p:blipFill>
        <p:spPr>
          <a:xfrm>
            <a:off x="3719736" y="4437112"/>
            <a:ext cx="1876644" cy="2160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74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3A57EC-2A9C-CE2E-A7DF-79821A9E5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45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981568-6BD5-E1D4-C49E-0E9B141491AA}"/>
              </a:ext>
            </a:extLst>
          </p:cNvPr>
          <p:cNvSpPr/>
          <p:nvPr/>
        </p:nvSpPr>
        <p:spPr bwMode="white">
          <a:xfrm>
            <a:off x="10690730" y="2752301"/>
            <a:ext cx="304685" cy="30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F5F74BE-95BF-2670-AC92-8AF8793F4A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0" r="16181"/>
          <a:stretch/>
        </p:blipFill>
        <p:spPr>
          <a:xfrm>
            <a:off x="3143672" y="3800040"/>
            <a:ext cx="5904656" cy="290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25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3377EF-21AC-97E2-483B-5B0529F0C8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26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97B04A-9AED-275E-D369-9635077AFF24}"/>
              </a:ext>
            </a:extLst>
          </p:cNvPr>
          <p:cNvSpPr/>
          <p:nvPr/>
        </p:nvSpPr>
        <p:spPr bwMode="white">
          <a:xfrm>
            <a:off x="10709773" y="2111491"/>
            <a:ext cx="276120" cy="30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AFC91E7-E226-A3A5-08E0-22ACE928D9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171"/>
          <a:stretch/>
        </p:blipFill>
        <p:spPr>
          <a:xfrm>
            <a:off x="4518116" y="3243833"/>
            <a:ext cx="3155768" cy="290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706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72E2A6-FE16-962F-5C46-E8B3438736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68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86C9A4-FAA9-5CE5-2750-BD5491C16BDD}"/>
              </a:ext>
            </a:extLst>
          </p:cNvPr>
          <p:cNvSpPr/>
          <p:nvPr/>
        </p:nvSpPr>
        <p:spPr bwMode="white">
          <a:xfrm>
            <a:off x="10690730" y="2186635"/>
            <a:ext cx="304685" cy="3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C986294-95EE-3A9E-1E45-91BD8FCC48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79" r="39676"/>
          <a:stretch/>
        </p:blipFill>
        <p:spPr>
          <a:xfrm>
            <a:off x="4403812" y="3443242"/>
            <a:ext cx="3384376" cy="290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23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BF3FDA-3B8F-556D-4B94-87FA8B8EFB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34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AF36F6-33BE-475E-BE06-252085ED7B92}"/>
              </a:ext>
            </a:extLst>
          </p:cNvPr>
          <p:cNvSpPr/>
          <p:nvPr/>
        </p:nvSpPr>
        <p:spPr bwMode="white">
          <a:xfrm>
            <a:off x="10681209" y="3463148"/>
            <a:ext cx="314206" cy="31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DB9F45C-51E8-15A4-AF9B-F0989C8F22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30" r="4956"/>
          <a:stretch/>
        </p:blipFill>
        <p:spPr>
          <a:xfrm>
            <a:off x="4696535" y="4541236"/>
            <a:ext cx="2798931" cy="2185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96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2025-01-07T17:15:20Z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