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3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5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0A82533-465D-2910-D8C2-2B40F8980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86705"/>
            <a:ext cx="11520000" cy="6845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D3678-6804-12F2-D82D-CB3ED0EAA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67" y="1224000"/>
            <a:ext cx="11340000" cy="4325567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03AB29-12C0-CD50-DD36-463430EC28AD}"/>
              </a:ext>
            </a:extLst>
          </p:cNvPr>
          <p:cNvSpPr/>
          <p:nvPr/>
        </p:nvSpPr>
        <p:spPr bwMode="white">
          <a:xfrm>
            <a:off x="792381" y="3453477"/>
            <a:ext cx="8222358" cy="105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6833FE1-C204-43CE-3707-AD41E02F163D}"/>
              </a:ext>
            </a:extLst>
          </p:cNvPr>
          <p:cNvSpPr/>
          <p:nvPr/>
        </p:nvSpPr>
        <p:spPr bwMode="white">
          <a:xfrm>
            <a:off x="792381" y="4901684"/>
            <a:ext cx="2380352" cy="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59767F-E8CC-0A33-2A4B-0C9149E346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8112224" y="5034892"/>
            <a:ext cx="3552076" cy="16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67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612C4-6DAD-69BE-3720-998EB7D95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39659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48CEEA-9B8D-9685-0C18-FC209CD385B4}"/>
              </a:ext>
            </a:extLst>
          </p:cNvPr>
          <p:cNvSpPr/>
          <p:nvPr/>
        </p:nvSpPr>
        <p:spPr bwMode="white">
          <a:xfrm>
            <a:off x="813914" y="2348880"/>
            <a:ext cx="901444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2DF881-5E26-7A42-E02C-6DE2AD8B6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4319962" y="3620597"/>
            <a:ext cx="3552076" cy="16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0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517AD-936D-4D99-D82B-18E1D07BE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73" y="1224000"/>
            <a:ext cx="11340000" cy="461783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37477B-B482-0901-92AF-603C8F13AA3C}"/>
              </a:ext>
            </a:extLst>
          </p:cNvPr>
          <p:cNvSpPr/>
          <p:nvPr/>
        </p:nvSpPr>
        <p:spPr bwMode="white">
          <a:xfrm>
            <a:off x="834987" y="2473868"/>
            <a:ext cx="8294366" cy="136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E47606-02EB-FEFD-3FCD-4AF69F0C0A1E}"/>
              </a:ext>
            </a:extLst>
          </p:cNvPr>
          <p:cNvSpPr/>
          <p:nvPr/>
        </p:nvSpPr>
        <p:spPr bwMode="white">
          <a:xfrm>
            <a:off x="834987" y="4324818"/>
            <a:ext cx="3370579" cy="135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54A825-1E19-1E03-93F1-37DAE32B0A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6816080" y="5002227"/>
            <a:ext cx="3552076" cy="16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97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8AB7D-C2F5-2D5A-9018-4503C7A2A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4354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34D536-BB85-70D8-EF28-E9CED4E5CE54}"/>
              </a:ext>
            </a:extLst>
          </p:cNvPr>
          <p:cNvSpPr/>
          <p:nvPr/>
        </p:nvSpPr>
        <p:spPr bwMode="white">
          <a:xfrm>
            <a:off x="813914" y="2471876"/>
            <a:ext cx="4884483" cy="95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C1E144-858E-47AB-3E8F-FC02E65ECC7C}"/>
              </a:ext>
            </a:extLst>
          </p:cNvPr>
          <p:cNvSpPr/>
          <p:nvPr/>
        </p:nvSpPr>
        <p:spPr bwMode="white">
          <a:xfrm>
            <a:off x="813914" y="3900742"/>
            <a:ext cx="9374486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188D14-57DB-4A32-6949-993E0AA4EB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7896200" y="4862530"/>
            <a:ext cx="3552076" cy="16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1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63515-0AC5-CF77-90D7-64AF53EC5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5335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272A36-586E-EB7A-6DCB-C9C3B9423A35}"/>
              </a:ext>
            </a:extLst>
          </p:cNvPr>
          <p:cNvSpPr/>
          <p:nvPr/>
        </p:nvSpPr>
        <p:spPr bwMode="white">
          <a:xfrm>
            <a:off x="813914" y="3332068"/>
            <a:ext cx="10526614" cy="146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9B250C-3074-9F3C-E2C4-036190A446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7788452" y="5053346"/>
            <a:ext cx="3552076" cy="16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3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5D8AC-69E5-9B47-48AC-A0CE50E98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60" y="1224000"/>
            <a:ext cx="11340000" cy="27180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AF4429-1B26-3B24-B559-6FDB25AFE71D}"/>
              </a:ext>
            </a:extLst>
          </p:cNvPr>
          <p:cNvSpPr/>
          <p:nvPr/>
        </p:nvSpPr>
        <p:spPr bwMode="white">
          <a:xfrm>
            <a:off x="838874" y="2425683"/>
            <a:ext cx="10598622" cy="157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65D3D3-05C1-9F5C-3181-0E45AFA5A5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4319962" y="4653136"/>
            <a:ext cx="3552076" cy="16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1EA44-4119-B9D2-9055-EDD38D147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114977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089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78021-221B-12A5-4964-AC2AC1FDB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052349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5E80B2-6D03-93B0-E7E8-06535A30F3E4}"/>
              </a:ext>
            </a:extLst>
          </p:cNvPr>
          <p:cNvSpPr/>
          <p:nvPr/>
        </p:nvSpPr>
        <p:spPr bwMode="white">
          <a:xfrm>
            <a:off x="946312" y="3104678"/>
            <a:ext cx="6493200" cy="100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0A3E8E-CDCD-D3B3-FFA8-35595BC9F846}"/>
              </a:ext>
            </a:extLst>
          </p:cNvPr>
          <p:cNvSpPr/>
          <p:nvPr/>
        </p:nvSpPr>
        <p:spPr bwMode="white">
          <a:xfrm>
            <a:off x="946312" y="4571679"/>
            <a:ext cx="2676776" cy="44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98923ED-1014-542F-2AF5-4F89EB4D445F}"/>
              </a:ext>
            </a:extLst>
          </p:cNvPr>
          <p:cNvSpPr/>
          <p:nvPr/>
        </p:nvSpPr>
        <p:spPr bwMode="white">
          <a:xfrm>
            <a:off x="946312" y="5463020"/>
            <a:ext cx="10021592" cy="42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02A810A-9EA9-DABB-2864-6346BB63B170}"/>
              </a:ext>
            </a:extLst>
          </p:cNvPr>
          <p:cNvSpPr/>
          <p:nvPr/>
        </p:nvSpPr>
        <p:spPr bwMode="white">
          <a:xfrm>
            <a:off x="946312" y="6372932"/>
            <a:ext cx="4693000" cy="43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39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1EC22-8D78-1B42-DD9D-E0A68E52B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877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2333D-435B-F02D-A4E5-0CC6679F4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0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26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1BA7B-A395-095A-4699-C6C503961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0720437" cy="46805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90A21AD-8194-D8A8-D89D-91A2045AC8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8472264" y="5178642"/>
            <a:ext cx="3408060" cy="160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4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F7ECA-3792-E754-D201-41D7E5309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89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F8C0A8A-B010-3006-51C5-E5AC2A4A73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000"/>
            <a:ext cx="11340000" cy="29519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878D7D-4DFF-CB22-F96C-9290F5A99F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8147924" y="692696"/>
            <a:ext cx="3552076" cy="16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992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7FE34-BF3B-7789-5C24-FAAC43BCA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7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BB5F136-33A1-EE20-145D-8BE961D473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4511824" y="5052711"/>
            <a:ext cx="3552076" cy="16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95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2D6A1-98C5-E5E1-AADC-FBAC4E575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3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8FEA602-DC00-07AC-E4CB-5C6F288EC0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4319962" y="4581128"/>
            <a:ext cx="3552076" cy="167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199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