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55" r:id="rId3"/>
    <p:sldId id="354" r:id="rId4"/>
    <p:sldId id="353" r:id="rId5"/>
    <p:sldId id="351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65" autoAdjust="0"/>
    <p:restoredTop sz="94660"/>
  </p:normalViewPr>
  <p:slideViewPr>
    <p:cSldViewPr showGuides="1">
      <p:cViewPr varScale="1">
        <p:scale>
          <a:sx n="72" d="100"/>
          <a:sy n="72" d="100"/>
        </p:scale>
        <p:origin x="26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B223941-7EF6-5574-085D-2D344902C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3028950"/>
            <a:ext cx="85439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F348E-D62C-6D53-D798-538F67ED8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4535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60401C-B8AF-117A-049D-5ED745721C50}"/>
              </a:ext>
            </a:extLst>
          </p:cNvPr>
          <p:cNvSpPr/>
          <p:nvPr/>
        </p:nvSpPr>
        <p:spPr bwMode="white">
          <a:xfrm>
            <a:off x="9470653" y="5350055"/>
            <a:ext cx="359862" cy="3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04309-E3BE-D43C-1E5F-A2724D083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20865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9E92A7F-BBF4-F9B2-34C2-511A6A32E6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1" r="68885" b="9457"/>
          <a:stretch/>
        </p:blipFill>
        <p:spPr>
          <a:xfrm>
            <a:off x="5483932" y="5261395"/>
            <a:ext cx="1224136" cy="149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167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57A9F-3028-A9D5-ABAD-7DAF46021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44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20593E-6585-F626-4533-41979BD9B153}"/>
              </a:ext>
            </a:extLst>
          </p:cNvPr>
          <p:cNvSpPr/>
          <p:nvPr/>
        </p:nvSpPr>
        <p:spPr bwMode="white">
          <a:xfrm>
            <a:off x="10163939" y="2712503"/>
            <a:ext cx="390377" cy="41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24F2E1C-4DC8-FA5A-8D2A-621D79CBB2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1" r="68885" b="9457"/>
          <a:stretch/>
        </p:blipFill>
        <p:spPr>
          <a:xfrm>
            <a:off x="5105890" y="4335577"/>
            <a:ext cx="1980220" cy="242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86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7DA81-B7D1-5C3A-2111-44BDEC818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783515" cy="4752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FF603-99FE-F634-CDB2-B8158528CA96}"/>
              </a:ext>
            </a:extLst>
          </p:cNvPr>
          <p:cNvSpPr/>
          <p:nvPr/>
        </p:nvSpPr>
        <p:spPr bwMode="white">
          <a:xfrm>
            <a:off x="9696400" y="4365103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9E6EBA-07DB-45CA-01D3-647577327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9" t="25479" r="13858" b="9457"/>
          <a:stretch/>
        </p:blipFill>
        <p:spPr>
          <a:xfrm>
            <a:off x="9912424" y="5114331"/>
            <a:ext cx="2016224" cy="138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28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BAD63-9056-B19D-7EB0-A9FCC4A74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44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6143CE-0FBD-1EEA-2523-886DAD4F5237}"/>
              </a:ext>
            </a:extLst>
          </p:cNvPr>
          <p:cNvSpPr/>
          <p:nvPr/>
        </p:nvSpPr>
        <p:spPr bwMode="white">
          <a:xfrm>
            <a:off x="10252745" y="4846685"/>
            <a:ext cx="380856" cy="4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3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E7C3D-5630-5642-3F74-63C785277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4407"/>
            <a:ext cx="112378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28D5D3-6D6D-1BC8-8C79-143DC73ED1DF}"/>
              </a:ext>
            </a:extLst>
          </p:cNvPr>
          <p:cNvSpPr/>
          <p:nvPr/>
        </p:nvSpPr>
        <p:spPr bwMode="white">
          <a:xfrm>
            <a:off x="2086719" y="6135363"/>
            <a:ext cx="632186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01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F0E29-DDBA-4FB6-6889-22179E779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7384"/>
            <a:ext cx="108315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73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1CF24-3634-5F37-1CF0-093E70D36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28" y="1224000"/>
            <a:ext cx="11340000" cy="4413247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6F1FC57-EEC5-F716-92F1-D34B68D03A41}"/>
              </a:ext>
            </a:extLst>
          </p:cNvPr>
          <p:cNvSpPr/>
          <p:nvPr/>
        </p:nvSpPr>
        <p:spPr bwMode="white">
          <a:xfrm>
            <a:off x="816142" y="3284984"/>
            <a:ext cx="267774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0C9F506-C547-0D47-5789-00037E9E400F}"/>
              </a:ext>
            </a:extLst>
          </p:cNvPr>
          <p:cNvSpPr/>
          <p:nvPr/>
        </p:nvSpPr>
        <p:spPr bwMode="white">
          <a:xfrm>
            <a:off x="816142" y="4941169"/>
            <a:ext cx="5630070" cy="50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27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5FF5B-D247-6CF5-FC1E-B747882066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F4132D-E724-5C7B-FCAD-D1F96A01BC75}"/>
              </a:ext>
            </a:extLst>
          </p:cNvPr>
          <p:cNvSpPr/>
          <p:nvPr/>
        </p:nvSpPr>
        <p:spPr bwMode="white">
          <a:xfrm>
            <a:off x="9129219" y="2711404"/>
            <a:ext cx="2151838" cy="57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50EFC9-4BF7-B88A-0B8A-5D637C75706D}"/>
              </a:ext>
            </a:extLst>
          </p:cNvPr>
          <p:cNvSpPr/>
          <p:nvPr/>
        </p:nvSpPr>
        <p:spPr bwMode="white">
          <a:xfrm>
            <a:off x="1343472" y="3903235"/>
            <a:ext cx="1872207" cy="4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40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33B47-2AC0-3CE0-207E-A82942F58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2604D5-782C-296E-16B0-C0CF3EE0A622}"/>
              </a:ext>
            </a:extLst>
          </p:cNvPr>
          <p:cNvSpPr/>
          <p:nvPr/>
        </p:nvSpPr>
        <p:spPr bwMode="white">
          <a:xfrm>
            <a:off x="2664180" y="3645024"/>
            <a:ext cx="624013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2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B7227-74FB-BA5E-9AEF-58DEDEC9D5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2883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E26C1-550C-E313-ED36-761525C8F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529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28F4A-1B55-FD96-536B-3B5553C67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139768" y="1224000"/>
            <a:ext cx="9912464" cy="509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856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AAF81-EE9E-5A44-4946-689136B4C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35289"/>
            <a:ext cx="11340000" cy="198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51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787F0-9506-EA33-A7CF-1ABE089E6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9888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03567-952A-C0BF-78D8-D1FD81C3B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3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9887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2728B-6AC4-B377-8FF9-C8D3A95F2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35371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30A032C-DBCC-B389-2CCD-92311F175B01}"/>
              </a:ext>
            </a:extLst>
          </p:cNvPr>
          <p:cNvSpPr/>
          <p:nvPr/>
        </p:nvSpPr>
        <p:spPr bwMode="white">
          <a:xfrm>
            <a:off x="813914" y="3389080"/>
            <a:ext cx="5414046" cy="4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06BA1D9-823F-DCDD-E419-A94B1AD7A3C7}"/>
              </a:ext>
            </a:extLst>
          </p:cNvPr>
          <p:cNvSpPr/>
          <p:nvPr/>
        </p:nvSpPr>
        <p:spPr bwMode="white">
          <a:xfrm>
            <a:off x="813914" y="4304709"/>
            <a:ext cx="8366374" cy="41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670A852-FAA3-DB22-A440-BB73DF24F2D7}"/>
              </a:ext>
            </a:extLst>
          </p:cNvPr>
          <p:cNvSpPr/>
          <p:nvPr/>
        </p:nvSpPr>
        <p:spPr bwMode="white">
          <a:xfrm>
            <a:off x="813914" y="5229876"/>
            <a:ext cx="5990110" cy="4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40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FF920-4CEE-6CFB-90DE-7955B889C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41" y="1224000"/>
            <a:ext cx="11340000" cy="482242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EFAA14-24A1-6A2F-6354-D9E4CA7ED97F}"/>
              </a:ext>
            </a:extLst>
          </p:cNvPr>
          <p:cNvSpPr/>
          <p:nvPr/>
        </p:nvSpPr>
        <p:spPr bwMode="white">
          <a:xfrm>
            <a:off x="812255" y="2434370"/>
            <a:ext cx="8078342" cy="4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C6E0F1-2687-D434-9F98-02B437C53AE8}"/>
              </a:ext>
            </a:extLst>
          </p:cNvPr>
          <p:cNvSpPr/>
          <p:nvPr/>
        </p:nvSpPr>
        <p:spPr bwMode="white">
          <a:xfrm>
            <a:off x="812255" y="3387418"/>
            <a:ext cx="8222358" cy="99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B844BBD-4B0A-7B1B-F7E8-82241484D7FF}"/>
              </a:ext>
            </a:extLst>
          </p:cNvPr>
          <p:cNvSpPr/>
          <p:nvPr/>
        </p:nvSpPr>
        <p:spPr bwMode="white">
          <a:xfrm>
            <a:off x="812255" y="4884760"/>
            <a:ext cx="3901878" cy="99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38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6EE5C-3914-8987-31C8-4F45C7C4B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3" y="1224000"/>
            <a:ext cx="11340000" cy="422035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5F490F-962E-FEA8-C36E-E1797947D3AE}"/>
              </a:ext>
            </a:extLst>
          </p:cNvPr>
          <p:cNvSpPr/>
          <p:nvPr/>
        </p:nvSpPr>
        <p:spPr bwMode="white">
          <a:xfrm>
            <a:off x="801697" y="2462476"/>
            <a:ext cx="7646294" cy="96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F58183-AF3D-5102-213A-F7E81C6FADAE}"/>
              </a:ext>
            </a:extLst>
          </p:cNvPr>
          <p:cNvSpPr/>
          <p:nvPr/>
        </p:nvSpPr>
        <p:spPr bwMode="white">
          <a:xfrm>
            <a:off x="934997" y="3920070"/>
            <a:ext cx="7512994" cy="51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A366A3-18A2-0778-C19D-25058D6ED07F}"/>
              </a:ext>
            </a:extLst>
          </p:cNvPr>
          <p:cNvSpPr/>
          <p:nvPr/>
        </p:nvSpPr>
        <p:spPr bwMode="white">
          <a:xfrm>
            <a:off x="801697" y="4797152"/>
            <a:ext cx="4189910" cy="64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66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D04A8-82CE-D45F-4E6D-EF107A354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49463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4FAB0A-13E4-0EF5-E08C-F295D593DD05}"/>
              </a:ext>
            </a:extLst>
          </p:cNvPr>
          <p:cNvSpPr/>
          <p:nvPr/>
        </p:nvSpPr>
        <p:spPr bwMode="white">
          <a:xfrm>
            <a:off x="813914" y="2471483"/>
            <a:ext cx="4693966" cy="43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C18339-89D4-121A-4FF1-E0A55CAA69D1}"/>
              </a:ext>
            </a:extLst>
          </p:cNvPr>
          <p:cNvSpPr/>
          <p:nvPr/>
        </p:nvSpPr>
        <p:spPr bwMode="white">
          <a:xfrm>
            <a:off x="813914" y="3357100"/>
            <a:ext cx="7070230" cy="4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F51CC0-93D7-A78A-8205-81BC3D612097}"/>
              </a:ext>
            </a:extLst>
          </p:cNvPr>
          <p:cNvSpPr/>
          <p:nvPr/>
        </p:nvSpPr>
        <p:spPr bwMode="white">
          <a:xfrm>
            <a:off x="813913" y="4309377"/>
            <a:ext cx="4693965" cy="43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5DD4D7-0C6C-C507-6E65-79C0E0D7558D}"/>
              </a:ext>
            </a:extLst>
          </p:cNvPr>
          <p:cNvSpPr/>
          <p:nvPr/>
        </p:nvSpPr>
        <p:spPr bwMode="white">
          <a:xfrm>
            <a:off x="813914" y="5204518"/>
            <a:ext cx="9230470" cy="47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FD88156-22AD-54D3-4A9A-CC90E7B04EEE}"/>
              </a:ext>
            </a:extLst>
          </p:cNvPr>
          <p:cNvSpPr/>
          <p:nvPr/>
        </p:nvSpPr>
        <p:spPr bwMode="white">
          <a:xfrm>
            <a:off x="813914" y="6137750"/>
            <a:ext cx="9446494" cy="46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80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15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9B9AD-4225-4317-D7DD-C8C856E3E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0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902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05443-4770-A325-E589-27CFD6D87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36" y="908720"/>
            <a:ext cx="11340000" cy="33026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8653E-CE8A-F5DA-CDB7-30C78C93F484}"/>
              </a:ext>
            </a:extLst>
          </p:cNvPr>
          <p:cNvSpPr/>
          <p:nvPr/>
        </p:nvSpPr>
        <p:spPr bwMode="white">
          <a:xfrm>
            <a:off x="10185375" y="3466825"/>
            <a:ext cx="390377" cy="41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93E2C34-FEAF-5760-DC77-AA2122155B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7" b="4407"/>
          <a:stretch/>
        </p:blipFill>
        <p:spPr>
          <a:xfrm>
            <a:off x="873436" y="3958820"/>
            <a:ext cx="11340000" cy="289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2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D116C-2249-A631-A0D1-9DE8C2BA6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4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12E66-1D60-3DAB-363B-49904B6AADD6}"/>
              </a:ext>
            </a:extLst>
          </p:cNvPr>
          <p:cNvSpPr/>
          <p:nvPr/>
        </p:nvSpPr>
        <p:spPr bwMode="white">
          <a:xfrm>
            <a:off x="2664181" y="3685295"/>
            <a:ext cx="818841" cy="45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264C87-6C0A-FCAA-481B-027DD432C2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 b="5114"/>
          <a:stretch/>
        </p:blipFill>
        <p:spPr>
          <a:xfrm>
            <a:off x="4907868" y="3550165"/>
            <a:ext cx="2376264" cy="287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74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1D922-8972-0C53-9744-A45DC1A139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2788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F7F791-3114-95E0-FD35-4DA9189B84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9" t="6160" r="25072" b="6069"/>
          <a:stretch/>
        </p:blipFill>
        <p:spPr>
          <a:xfrm>
            <a:off x="5427715" y="5201816"/>
            <a:ext cx="1336570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07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AB510-68F1-32D4-4AC7-E56229D21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85" y="1124744"/>
            <a:ext cx="11340000" cy="435479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F3C1A09-366B-B56F-F8AF-75F466DD43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9" t="6160" r="25072" b="6069"/>
          <a:stretch/>
        </p:blipFill>
        <p:spPr>
          <a:xfrm>
            <a:off x="8040216" y="4332232"/>
            <a:ext cx="1944216" cy="240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492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F886A-C49F-1030-0DE4-B468E8993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98742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CD050E9-218C-726B-F3ED-18AE5D865D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404400"/>
            <a:ext cx="11340000" cy="3244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ECE35-58C6-0FE6-6324-7983299C8A9A}"/>
              </a:ext>
            </a:extLst>
          </p:cNvPr>
          <p:cNvSpPr/>
          <p:nvPr/>
        </p:nvSpPr>
        <p:spPr bwMode="white">
          <a:xfrm>
            <a:off x="6183989" y="3681109"/>
            <a:ext cx="590327" cy="41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122F20-BE63-5BB1-D8F3-59D2594A8566}"/>
              </a:ext>
            </a:extLst>
          </p:cNvPr>
          <p:cNvSpPr/>
          <p:nvPr/>
        </p:nvSpPr>
        <p:spPr bwMode="white">
          <a:xfrm>
            <a:off x="2394468" y="4787945"/>
            <a:ext cx="1066397" cy="57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88A6DA-7472-4E3E-C213-121EF348E184}"/>
              </a:ext>
            </a:extLst>
          </p:cNvPr>
          <p:cNvSpPr/>
          <p:nvPr/>
        </p:nvSpPr>
        <p:spPr bwMode="white">
          <a:xfrm>
            <a:off x="813914" y="5923406"/>
            <a:ext cx="5627153" cy="56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D14A0FF-4A75-5216-376A-07E5434565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9" t="6160" r="25072" b="6069"/>
          <a:stretch/>
        </p:blipFill>
        <p:spPr>
          <a:xfrm>
            <a:off x="8748240" y="4429432"/>
            <a:ext cx="1944216" cy="240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6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8B10C-004D-93CD-54FD-50166D938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5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2B5B0C-139E-E61E-CE1A-40F7BBCED0A3}"/>
              </a:ext>
            </a:extLst>
          </p:cNvPr>
          <p:cNvSpPr/>
          <p:nvPr/>
        </p:nvSpPr>
        <p:spPr bwMode="white">
          <a:xfrm>
            <a:off x="5615818" y="5767422"/>
            <a:ext cx="333249" cy="4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09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