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58" r:id="rId3"/>
    <p:sldId id="357" r:id="rId4"/>
    <p:sldId id="356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7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C8BE9C-C7A3-097F-2846-ED121DC8F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3114675"/>
            <a:ext cx="100393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B1569-2557-D53F-F04B-B597A97B2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203C2-60E5-6CDB-F9AC-6829928FF44B}"/>
              </a:ext>
            </a:extLst>
          </p:cNvPr>
          <p:cNvSpPr/>
          <p:nvPr/>
        </p:nvSpPr>
        <p:spPr bwMode="white">
          <a:xfrm>
            <a:off x="10328916" y="4086276"/>
            <a:ext cx="342770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4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516E0-F1A3-72C4-2171-9875CC8E5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85"/>
          <a:stretch/>
        </p:blipFill>
        <p:spPr>
          <a:xfrm>
            <a:off x="360000" y="2254492"/>
            <a:ext cx="11340000" cy="2349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0B05B-E266-A237-9465-79442348005E}"/>
              </a:ext>
            </a:extLst>
          </p:cNvPr>
          <p:cNvSpPr/>
          <p:nvPr/>
        </p:nvSpPr>
        <p:spPr bwMode="white">
          <a:xfrm>
            <a:off x="5825289" y="3961148"/>
            <a:ext cx="333249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45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720AF-3C4B-61EA-EFAD-EC9A8889B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0632544" cy="4751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6AF82-945D-5BAE-D1FF-846B2415B22F}"/>
              </a:ext>
            </a:extLst>
          </p:cNvPr>
          <p:cNvSpPr/>
          <p:nvPr/>
        </p:nvSpPr>
        <p:spPr bwMode="white">
          <a:xfrm>
            <a:off x="852440" y="3873780"/>
            <a:ext cx="6498946" cy="5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DA5B0D-839D-190F-0A1B-B61D193FFE88}"/>
              </a:ext>
            </a:extLst>
          </p:cNvPr>
          <p:cNvSpPr/>
          <p:nvPr/>
        </p:nvSpPr>
        <p:spPr bwMode="white">
          <a:xfrm>
            <a:off x="852440" y="4639402"/>
            <a:ext cx="5193280" cy="5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FC5D54-BBBC-1B63-81F3-5B55AFE392C6}"/>
              </a:ext>
            </a:extLst>
          </p:cNvPr>
          <p:cNvSpPr/>
          <p:nvPr/>
        </p:nvSpPr>
        <p:spPr bwMode="white">
          <a:xfrm>
            <a:off x="902720" y="5436952"/>
            <a:ext cx="3208715" cy="5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BB23C8-7B93-9E28-671A-EF566C954E57}"/>
              </a:ext>
            </a:extLst>
          </p:cNvPr>
          <p:cNvSpPr/>
          <p:nvPr/>
        </p:nvSpPr>
        <p:spPr bwMode="white">
          <a:xfrm>
            <a:off x="950326" y="6313267"/>
            <a:ext cx="4353585" cy="5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5E19DB-D9C8-C72E-1141-A4F8DB826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18" b="3470"/>
          <a:stretch/>
        </p:blipFill>
        <p:spPr>
          <a:xfrm>
            <a:off x="360000" y="1124744"/>
            <a:ext cx="10200496" cy="148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2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B112D-8DAA-C417-8ECF-9A9AEB4D3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D7C26-AEB4-F642-8CE7-85AD527F892B}"/>
              </a:ext>
            </a:extLst>
          </p:cNvPr>
          <p:cNvSpPr/>
          <p:nvPr/>
        </p:nvSpPr>
        <p:spPr bwMode="white">
          <a:xfrm>
            <a:off x="3635365" y="3805000"/>
            <a:ext cx="1142569" cy="4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1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DD94D-5EED-DA08-2FA9-64BF888C9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75740"/>
            <a:ext cx="11340000" cy="150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21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E604D-2B2F-0662-09AE-F7DAC0AC4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FB0D1-F324-F400-8F73-193219FFF76C}"/>
              </a:ext>
            </a:extLst>
          </p:cNvPr>
          <p:cNvSpPr/>
          <p:nvPr/>
        </p:nvSpPr>
        <p:spPr bwMode="white">
          <a:xfrm>
            <a:off x="10243224" y="3243105"/>
            <a:ext cx="428463" cy="3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61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D1EEF-4CD9-AE65-8DAD-3D5A8E9E2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74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FBE6766-1DE3-A3CC-8A68-0C7C77DC8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79" y="2420888"/>
            <a:ext cx="11340000" cy="293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A7991-7249-3119-EB2F-438F67BAA40E}"/>
              </a:ext>
            </a:extLst>
          </p:cNvPr>
          <p:cNvSpPr/>
          <p:nvPr/>
        </p:nvSpPr>
        <p:spPr bwMode="white">
          <a:xfrm>
            <a:off x="2503139" y="3977816"/>
            <a:ext cx="151555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83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E367F-D4C1-3A3C-46C0-36450B28F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218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DE8FD0-5258-66B0-59A3-75AF9E8BF7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 b="3937"/>
          <a:stretch/>
        </p:blipFill>
        <p:spPr>
          <a:xfrm>
            <a:off x="1199456" y="3068961"/>
            <a:ext cx="7992888" cy="3789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81E93-C21C-CA95-E0F6-CB44354BCCD4}"/>
              </a:ext>
            </a:extLst>
          </p:cNvPr>
          <p:cNvSpPr/>
          <p:nvPr/>
        </p:nvSpPr>
        <p:spPr bwMode="white">
          <a:xfrm>
            <a:off x="1199456" y="3219396"/>
            <a:ext cx="7704856" cy="56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C97841-46F9-6218-03B3-0555004A2BB9}"/>
              </a:ext>
            </a:extLst>
          </p:cNvPr>
          <p:cNvSpPr/>
          <p:nvPr/>
        </p:nvSpPr>
        <p:spPr bwMode="white">
          <a:xfrm>
            <a:off x="1199456" y="3991116"/>
            <a:ext cx="6192688" cy="55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C29B5-8956-1D70-5196-CB93A2E03FC5}"/>
              </a:ext>
            </a:extLst>
          </p:cNvPr>
          <p:cNvSpPr/>
          <p:nvPr/>
        </p:nvSpPr>
        <p:spPr bwMode="white">
          <a:xfrm>
            <a:off x="1199456" y="4772365"/>
            <a:ext cx="6120680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FDC594-32F8-56C6-1868-55AA11DC4617}"/>
              </a:ext>
            </a:extLst>
          </p:cNvPr>
          <p:cNvSpPr/>
          <p:nvPr/>
        </p:nvSpPr>
        <p:spPr bwMode="white">
          <a:xfrm>
            <a:off x="1199456" y="5563140"/>
            <a:ext cx="5328592" cy="53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29C46D-1470-CA37-9C5D-E33EF11A1DE4}"/>
              </a:ext>
            </a:extLst>
          </p:cNvPr>
          <p:cNvSpPr/>
          <p:nvPr/>
        </p:nvSpPr>
        <p:spPr bwMode="white">
          <a:xfrm>
            <a:off x="1271464" y="6314679"/>
            <a:ext cx="5328592" cy="53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28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315FE-62ED-2376-FB73-6EEE10A35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7" y="1224000"/>
            <a:ext cx="11340000" cy="451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E0AB2-7F05-58F7-ECBB-C0A64D1BAB6D}"/>
              </a:ext>
            </a:extLst>
          </p:cNvPr>
          <p:cNvSpPr/>
          <p:nvPr/>
        </p:nvSpPr>
        <p:spPr bwMode="white">
          <a:xfrm>
            <a:off x="842761" y="2806801"/>
            <a:ext cx="9374486" cy="4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3F9FF-8987-95C8-5BBE-ED2AB831AD63}"/>
              </a:ext>
            </a:extLst>
          </p:cNvPr>
          <p:cNvSpPr/>
          <p:nvPr/>
        </p:nvSpPr>
        <p:spPr bwMode="white">
          <a:xfrm>
            <a:off x="842761" y="3579132"/>
            <a:ext cx="8222358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E34CB6-5BA2-BAC6-4C32-5837F2D66534}"/>
              </a:ext>
            </a:extLst>
          </p:cNvPr>
          <p:cNvSpPr/>
          <p:nvPr/>
        </p:nvSpPr>
        <p:spPr bwMode="white">
          <a:xfrm>
            <a:off x="842761" y="4351462"/>
            <a:ext cx="6710190" cy="4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9E9E5D-7270-4F25-831D-292F78BE2351}"/>
              </a:ext>
            </a:extLst>
          </p:cNvPr>
          <p:cNvSpPr/>
          <p:nvPr/>
        </p:nvSpPr>
        <p:spPr bwMode="white">
          <a:xfrm>
            <a:off x="842761" y="5142863"/>
            <a:ext cx="4981998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47553-78C8-C9A8-2190-859D00AD1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76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559BA-28B5-519A-E387-1ACB63E68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B5AC67-A9CF-32DE-13B0-2DC676F206B2}"/>
              </a:ext>
            </a:extLst>
          </p:cNvPr>
          <p:cNvSpPr/>
          <p:nvPr/>
        </p:nvSpPr>
        <p:spPr bwMode="white">
          <a:xfrm>
            <a:off x="10309874" y="5461627"/>
            <a:ext cx="371334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2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B8131-AE3B-DAD2-FB54-420C5E70F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61FE9-7603-0D9F-1E10-C513ABAB28AE}"/>
              </a:ext>
            </a:extLst>
          </p:cNvPr>
          <p:cNvSpPr/>
          <p:nvPr/>
        </p:nvSpPr>
        <p:spPr bwMode="white">
          <a:xfrm>
            <a:off x="5087888" y="2150017"/>
            <a:ext cx="746923" cy="38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98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5507C-57CA-5507-E60C-DB9F680E7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7" y="1224000"/>
            <a:ext cx="11340000" cy="550565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E927AC-F6A8-0172-749D-3168077CEDFC}"/>
              </a:ext>
            </a:extLst>
          </p:cNvPr>
          <p:cNvSpPr/>
          <p:nvPr/>
        </p:nvSpPr>
        <p:spPr bwMode="white">
          <a:xfrm>
            <a:off x="830661" y="2500396"/>
            <a:ext cx="6782198" cy="42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4C94DE-5263-CD20-5C2E-450B91A414C5}"/>
              </a:ext>
            </a:extLst>
          </p:cNvPr>
          <p:cNvSpPr/>
          <p:nvPr/>
        </p:nvSpPr>
        <p:spPr bwMode="white">
          <a:xfrm>
            <a:off x="830661" y="3157646"/>
            <a:ext cx="5486054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6E351C-0A74-5DAC-ED3B-528342F3E978}"/>
              </a:ext>
            </a:extLst>
          </p:cNvPr>
          <p:cNvSpPr/>
          <p:nvPr/>
        </p:nvSpPr>
        <p:spPr bwMode="white">
          <a:xfrm>
            <a:off x="830661" y="3814895"/>
            <a:ext cx="6062118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7F8552-31B7-3F39-C819-73FB4ECCC68B}"/>
              </a:ext>
            </a:extLst>
          </p:cNvPr>
          <p:cNvSpPr/>
          <p:nvPr/>
        </p:nvSpPr>
        <p:spPr bwMode="white">
          <a:xfrm>
            <a:off x="830661" y="4500720"/>
            <a:ext cx="4693966" cy="94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E206BA9-BED9-9019-9F72-D9DFAC34ECAA}"/>
              </a:ext>
            </a:extLst>
          </p:cNvPr>
          <p:cNvSpPr/>
          <p:nvPr/>
        </p:nvSpPr>
        <p:spPr bwMode="white">
          <a:xfrm>
            <a:off x="830661" y="5683358"/>
            <a:ext cx="5486054" cy="94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0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7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369C706-7657-3157-8964-0850839F6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947987"/>
            <a:ext cx="92964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32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9E5B7-E561-A124-3D6E-2C11CA00F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338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8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B83B5-5C61-3F16-0B0C-EF23D239B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23392" y="1224000"/>
            <a:ext cx="11076608" cy="328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187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75537-AEF5-BF90-9EBC-B742243CA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"/>
          <a:stretch/>
        </p:blipFill>
        <p:spPr>
          <a:xfrm>
            <a:off x="695400" y="1224000"/>
            <a:ext cx="11004600" cy="495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97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C1B67-2789-800E-CBCE-A0EEAD8F6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/>
          <a:stretch/>
        </p:blipFill>
        <p:spPr>
          <a:xfrm>
            <a:off x="983432" y="836712"/>
            <a:ext cx="10716568" cy="4946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671821-A691-9645-953E-FE6AE3E31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2" t="66025" r="16860"/>
          <a:stretch/>
        </p:blipFill>
        <p:spPr>
          <a:xfrm>
            <a:off x="3503712" y="5589240"/>
            <a:ext cx="5184576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05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70772-65A0-9218-9BA5-75FB4594B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360000" y="1224000"/>
            <a:ext cx="10344512" cy="317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9C7F6C-BA82-F1ED-94B8-3B7F97331AEB}"/>
              </a:ext>
            </a:extLst>
          </p:cNvPr>
          <p:cNvSpPr/>
          <p:nvPr/>
        </p:nvSpPr>
        <p:spPr bwMode="white">
          <a:xfrm>
            <a:off x="8386549" y="2225880"/>
            <a:ext cx="314206" cy="38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137DC7-32EB-918C-EC85-DADFCFDCD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11"/>
          <a:stretch/>
        </p:blipFill>
        <p:spPr>
          <a:xfrm>
            <a:off x="5472715" y="5423909"/>
            <a:ext cx="6456080" cy="13040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9507DBB-2F48-E526-8D90-6CF7BD43D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152088" y="4401391"/>
            <a:ext cx="9696440" cy="161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0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FDC70-85B8-436D-69DA-FB4BD82CE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4"/>
          <a:stretch/>
        </p:blipFill>
        <p:spPr>
          <a:xfrm>
            <a:off x="1055440" y="1089392"/>
            <a:ext cx="10433408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F9978A-2661-5BAA-BA15-C3D76E821A40}"/>
              </a:ext>
            </a:extLst>
          </p:cNvPr>
          <p:cNvSpPr/>
          <p:nvPr/>
        </p:nvSpPr>
        <p:spPr bwMode="white">
          <a:xfrm>
            <a:off x="1018013" y="1987841"/>
            <a:ext cx="10433408" cy="116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5B81F6-FA34-EF14-36CE-E71277E95E12}"/>
              </a:ext>
            </a:extLst>
          </p:cNvPr>
          <p:cNvSpPr/>
          <p:nvPr/>
        </p:nvSpPr>
        <p:spPr bwMode="white">
          <a:xfrm>
            <a:off x="1018013" y="3457181"/>
            <a:ext cx="8149691" cy="43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2CD125-5D4D-F86A-CAFF-94A0E55AD14A}"/>
              </a:ext>
            </a:extLst>
          </p:cNvPr>
          <p:cNvSpPr/>
          <p:nvPr/>
        </p:nvSpPr>
        <p:spPr bwMode="white">
          <a:xfrm>
            <a:off x="1018012" y="4196530"/>
            <a:ext cx="7213587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3F88DD0-6FF2-D342-F0B1-7DB23FB477DD}"/>
              </a:ext>
            </a:extLst>
          </p:cNvPr>
          <p:cNvSpPr/>
          <p:nvPr/>
        </p:nvSpPr>
        <p:spPr bwMode="white">
          <a:xfrm>
            <a:off x="1018012" y="4954597"/>
            <a:ext cx="397322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C6EFCE-BBBE-38AB-6EBD-EDCE6A7BA9A2}"/>
              </a:ext>
            </a:extLst>
          </p:cNvPr>
          <p:cNvSpPr/>
          <p:nvPr/>
        </p:nvSpPr>
        <p:spPr bwMode="white">
          <a:xfrm>
            <a:off x="1018013" y="5693947"/>
            <a:ext cx="7933667" cy="40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4EC7F9B-7C2A-9498-8AD9-20D4AAF1EAA8}"/>
              </a:ext>
            </a:extLst>
          </p:cNvPr>
          <p:cNvSpPr/>
          <p:nvPr/>
        </p:nvSpPr>
        <p:spPr bwMode="white">
          <a:xfrm>
            <a:off x="1018012" y="6433296"/>
            <a:ext cx="4549291" cy="40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56A4E2-9C8F-847D-E14B-9DF236E47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11"/>
          <a:stretch/>
        </p:blipFill>
        <p:spPr>
          <a:xfrm>
            <a:off x="7824192" y="2698082"/>
            <a:ext cx="4180295" cy="84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1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9" grpId="0" animBg="1"/>
      <p:bldP spid="22" grpId="0" animBg="1"/>
      <p:bldP spid="24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A7434-276E-8839-9BFE-33035A084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1055440" y="1224000"/>
            <a:ext cx="9264392" cy="3780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0FFBF5-76B0-7A2F-D91C-20EDFAC9C748}"/>
              </a:ext>
            </a:extLst>
          </p:cNvPr>
          <p:cNvSpPr/>
          <p:nvPr/>
        </p:nvSpPr>
        <p:spPr bwMode="white">
          <a:xfrm>
            <a:off x="1017354" y="2157098"/>
            <a:ext cx="6350150" cy="44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3B0879-377F-70FD-B9D6-6466FE2C25B0}"/>
              </a:ext>
            </a:extLst>
          </p:cNvPr>
          <p:cNvSpPr/>
          <p:nvPr/>
        </p:nvSpPr>
        <p:spPr bwMode="white">
          <a:xfrm>
            <a:off x="1017354" y="2924944"/>
            <a:ext cx="9086454" cy="44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8A78D79-80EC-AA8F-87DA-9594E0EBD787}"/>
              </a:ext>
            </a:extLst>
          </p:cNvPr>
          <p:cNvSpPr/>
          <p:nvPr/>
        </p:nvSpPr>
        <p:spPr bwMode="white">
          <a:xfrm>
            <a:off x="1017354" y="3680523"/>
            <a:ext cx="5486054" cy="41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530C18-D44D-6FBC-3BFF-62C24FA23A1F}"/>
              </a:ext>
            </a:extLst>
          </p:cNvPr>
          <p:cNvSpPr/>
          <p:nvPr/>
        </p:nvSpPr>
        <p:spPr bwMode="white">
          <a:xfrm>
            <a:off x="1017354" y="4432715"/>
            <a:ext cx="5270030" cy="41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AB7324-0814-8DFD-0935-8E9B0A387E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11"/>
          <a:stretch/>
        </p:blipFill>
        <p:spPr>
          <a:xfrm>
            <a:off x="4192429" y="5514918"/>
            <a:ext cx="4180295" cy="84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2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BB248-A28B-7632-8655-43108EB9F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55" y="1224000"/>
            <a:ext cx="11340000" cy="380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7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A6515-CF6E-20CB-6F29-2F792D1F6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7302"/>
            <a:ext cx="11340000" cy="238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96C37-7508-2B3A-E0D0-98E50F7DD5B4}"/>
              </a:ext>
            </a:extLst>
          </p:cNvPr>
          <p:cNvSpPr/>
          <p:nvPr/>
        </p:nvSpPr>
        <p:spPr bwMode="white">
          <a:xfrm>
            <a:off x="10271788" y="2651689"/>
            <a:ext cx="380856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AA07F8-D880-3487-B0C1-2433C588A0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6" r="20208"/>
          <a:stretch/>
        </p:blipFill>
        <p:spPr>
          <a:xfrm>
            <a:off x="3833908" y="3284984"/>
            <a:ext cx="4524184" cy="264474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DD61E3F-7C17-70F4-87FF-735792E66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817131"/>
            <a:ext cx="11340000" cy="104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4A3E4-C66D-E40C-4F3A-0869A7D93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3288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471527-A068-55E0-B7A6-B074BBD68973}"/>
              </a:ext>
            </a:extLst>
          </p:cNvPr>
          <p:cNvSpPr/>
          <p:nvPr/>
        </p:nvSpPr>
        <p:spPr bwMode="white">
          <a:xfrm>
            <a:off x="9361994" y="2649943"/>
            <a:ext cx="390259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5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D7BCD-7391-F448-FA01-C2DEF30D9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FB5EB-90D0-0A21-BD73-AA7369FF7EEA}"/>
              </a:ext>
            </a:extLst>
          </p:cNvPr>
          <p:cNvSpPr/>
          <p:nvPr/>
        </p:nvSpPr>
        <p:spPr bwMode="white">
          <a:xfrm>
            <a:off x="912241" y="3929937"/>
            <a:ext cx="6119863" cy="4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8BC93D-C867-931C-A4DD-08FD65A92E9C}"/>
              </a:ext>
            </a:extLst>
          </p:cNvPr>
          <p:cNvSpPr/>
          <p:nvPr/>
        </p:nvSpPr>
        <p:spPr bwMode="white">
          <a:xfrm>
            <a:off x="912240" y="4768397"/>
            <a:ext cx="5471791" cy="4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078C4-2FCA-33DB-30D0-97253793F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50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667E84-0DBF-BF77-9231-59D0C202CABE}"/>
              </a:ext>
            </a:extLst>
          </p:cNvPr>
          <p:cNvSpPr/>
          <p:nvPr/>
        </p:nvSpPr>
        <p:spPr bwMode="white">
          <a:xfrm>
            <a:off x="813914" y="2254909"/>
            <a:ext cx="7407657" cy="45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7A59F6-5D72-0460-A63A-A441DE804382}"/>
              </a:ext>
            </a:extLst>
          </p:cNvPr>
          <p:cNvSpPr/>
          <p:nvPr/>
        </p:nvSpPr>
        <p:spPr bwMode="white">
          <a:xfrm>
            <a:off x="3708423" y="3094909"/>
            <a:ext cx="4646448" cy="127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9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90590-1E8E-74AD-C5B0-C88686CB2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5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339A9-7A35-3784-EC4D-7A713E32BEA6}"/>
              </a:ext>
            </a:extLst>
          </p:cNvPr>
          <p:cNvSpPr/>
          <p:nvPr/>
        </p:nvSpPr>
        <p:spPr bwMode="white">
          <a:xfrm>
            <a:off x="813914" y="2883719"/>
            <a:ext cx="5417682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0377E-0D31-F709-A963-E4B452EAB5A2}"/>
              </a:ext>
            </a:extLst>
          </p:cNvPr>
          <p:cNvSpPr/>
          <p:nvPr/>
        </p:nvSpPr>
        <p:spPr bwMode="white">
          <a:xfrm>
            <a:off x="813914" y="3742195"/>
            <a:ext cx="4227506" cy="44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8488B-0EC7-7EFF-0E63-FC730C752B33}"/>
              </a:ext>
            </a:extLst>
          </p:cNvPr>
          <p:cNvSpPr/>
          <p:nvPr/>
        </p:nvSpPr>
        <p:spPr bwMode="white">
          <a:xfrm>
            <a:off x="813914" y="4619748"/>
            <a:ext cx="4981998" cy="4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6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582B8-0B8C-9B38-67F2-59BF22FED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65" y="1268760"/>
            <a:ext cx="11340000" cy="29582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6AE093-7C38-7297-5359-578C4C8A993F}"/>
              </a:ext>
            </a:extLst>
          </p:cNvPr>
          <p:cNvSpPr/>
          <p:nvPr/>
        </p:nvSpPr>
        <p:spPr bwMode="white">
          <a:xfrm>
            <a:off x="779479" y="2328008"/>
            <a:ext cx="5126014" cy="44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887EDE-4BAB-5BD3-939E-0DF78341C51B}"/>
              </a:ext>
            </a:extLst>
          </p:cNvPr>
          <p:cNvSpPr/>
          <p:nvPr/>
        </p:nvSpPr>
        <p:spPr bwMode="white">
          <a:xfrm>
            <a:off x="2579025" y="3177315"/>
            <a:ext cx="6826851" cy="99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7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