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55" r:id="rId3"/>
    <p:sldId id="354" r:id="rId4"/>
    <p:sldId id="352" r:id="rId5"/>
    <p:sldId id="351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C25EB81-C4E8-EF35-6D90-BBA692100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3090862"/>
            <a:ext cx="51911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85B5D-C64C-9581-FA5A-AFD0405E6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040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404210-1758-0E4B-C061-B6A16DBA89AC}"/>
              </a:ext>
            </a:extLst>
          </p:cNvPr>
          <p:cNvSpPr/>
          <p:nvPr/>
        </p:nvSpPr>
        <p:spPr bwMode="white">
          <a:xfrm>
            <a:off x="813914" y="2492896"/>
            <a:ext cx="6134126" cy="85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389B5B-CDC4-697C-7EE5-DC522CA02D99}"/>
              </a:ext>
            </a:extLst>
          </p:cNvPr>
          <p:cNvSpPr/>
          <p:nvPr/>
        </p:nvSpPr>
        <p:spPr bwMode="white">
          <a:xfrm>
            <a:off x="813914" y="3853565"/>
            <a:ext cx="3181798" cy="51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AB7B85-B746-B05A-B06A-4F008799D9D4}"/>
              </a:ext>
            </a:extLst>
          </p:cNvPr>
          <p:cNvSpPr/>
          <p:nvPr/>
        </p:nvSpPr>
        <p:spPr bwMode="white">
          <a:xfrm>
            <a:off x="813914" y="4749141"/>
            <a:ext cx="5990110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1B40F8-D859-9CD5-9445-0801FE11B85E}"/>
              </a:ext>
            </a:extLst>
          </p:cNvPr>
          <p:cNvSpPr/>
          <p:nvPr/>
        </p:nvSpPr>
        <p:spPr bwMode="white">
          <a:xfrm>
            <a:off x="813914" y="5635190"/>
            <a:ext cx="7502278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7B6202-9E62-C83C-FE35-5EF6BEB1DF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t="36490" r="2839" b="19095"/>
          <a:stretch/>
        </p:blipFill>
        <p:spPr>
          <a:xfrm>
            <a:off x="7752184" y="3212977"/>
            <a:ext cx="3625902" cy="24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58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A2717-9D2C-C084-BD40-6CF2A24A2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7C5AA7-F7A2-F7AE-6F23-8A98C5A4A604}"/>
              </a:ext>
            </a:extLst>
          </p:cNvPr>
          <p:cNvSpPr/>
          <p:nvPr/>
        </p:nvSpPr>
        <p:spPr bwMode="white">
          <a:xfrm>
            <a:off x="2559445" y="5372260"/>
            <a:ext cx="771234" cy="43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8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E833C0-E0EF-FAC1-57AB-EE1E9E5AE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05C6DC-493E-3F3D-B5FC-6464131F5C5B}"/>
              </a:ext>
            </a:extLst>
          </p:cNvPr>
          <p:cNvSpPr/>
          <p:nvPr/>
        </p:nvSpPr>
        <p:spPr bwMode="white">
          <a:xfrm>
            <a:off x="10290831" y="3405241"/>
            <a:ext cx="371334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0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B8EDF-97AE-C6DA-ECFA-0DD99ACC6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6827"/>
            <a:ext cx="11340000" cy="142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749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D35C5-051D-10FE-6B93-58436FCC2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4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03FF88-C503-C0CD-D924-75F0E6FF2286}"/>
              </a:ext>
            </a:extLst>
          </p:cNvPr>
          <p:cNvSpPr/>
          <p:nvPr/>
        </p:nvSpPr>
        <p:spPr bwMode="white">
          <a:xfrm>
            <a:off x="10233702" y="4168361"/>
            <a:ext cx="428463" cy="38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D7654-75FD-0312-7452-162994B28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2993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A0AA0A-C15A-A926-E500-68BF3FC33A42}"/>
              </a:ext>
            </a:extLst>
          </p:cNvPr>
          <p:cNvSpPr/>
          <p:nvPr/>
        </p:nvSpPr>
        <p:spPr bwMode="white">
          <a:xfrm>
            <a:off x="9761862" y="3113182"/>
            <a:ext cx="711544" cy="42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93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12AB8-CCE1-3F6D-DD04-D0E0BADB2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253C10-3925-D951-3010-917CCC155137}"/>
              </a:ext>
            </a:extLst>
          </p:cNvPr>
          <p:cNvSpPr/>
          <p:nvPr/>
        </p:nvSpPr>
        <p:spPr bwMode="white">
          <a:xfrm>
            <a:off x="9614811" y="4191235"/>
            <a:ext cx="771234" cy="4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17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4F3DC-402E-6073-51F8-83309D05B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95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6C6695F-C928-6896-59FC-1E5C582F3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225" y="4077072"/>
            <a:ext cx="32575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760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B1DB7-4654-55E1-F9E5-AD8436B0A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42" y="1224000"/>
            <a:ext cx="11340000" cy="50071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EB2362-3A85-9E3B-2318-9410778114EA}"/>
              </a:ext>
            </a:extLst>
          </p:cNvPr>
          <p:cNvSpPr/>
          <p:nvPr/>
        </p:nvSpPr>
        <p:spPr bwMode="white">
          <a:xfrm>
            <a:off x="820756" y="2311262"/>
            <a:ext cx="3901878" cy="4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281453-F3E3-04C5-17CF-C2A84065B21B}"/>
              </a:ext>
            </a:extLst>
          </p:cNvPr>
          <p:cNvSpPr/>
          <p:nvPr/>
        </p:nvSpPr>
        <p:spPr bwMode="white">
          <a:xfrm>
            <a:off x="820756" y="3150553"/>
            <a:ext cx="3397822" cy="39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4B67B9-0353-C1CC-B6C9-3D9023DF544D}"/>
              </a:ext>
            </a:extLst>
          </p:cNvPr>
          <p:cNvSpPr/>
          <p:nvPr/>
        </p:nvSpPr>
        <p:spPr bwMode="white">
          <a:xfrm>
            <a:off x="820756" y="3980306"/>
            <a:ext cx="4045894" cy="4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21CF9F-DCB7-800B-7E47-FD74CBE2D6F4}"/>
              </a:ext>
            </a:extLst>
          </p:cNvPr>
          <p:cNvSpPr/>
          <p:nvPr/>
        </p:nvSpPr>
        <p:spPr bwMode="white">
          <a:xfrm>
            <a:off x="858842" y="4819596"/>
            <a:ext cx="3359736" cy="4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C8570A9-FBDF-26DC-9CAC-6A255F96B355}"/>
              </a:ext>
            </a:extLst>
          </p:cNvPr>
          <p:cNvSpPr/>
          <p:nvPr/>
        </p:nvSpPr>
        <p:spPr bwMode="white">
          <a:xfrm>
            <a:off x="820756" y="5658886"/>
            <a:ext cx="3901878" cy="4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54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4B17C-A8B7-A25B-2B62-497823714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54673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D1E8CBE-94D4-4E6E-5A71-36BC355F9B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5445224"/>
            <a:ext cx="1512168" cy="132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53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8A793-94DC-C9CF-D937-D5DEA294C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75740"/>
            <a:ext cx="11340000" cy="150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7098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95945-F1C9-4983-F75C-F54F49C1F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24000"/>
            <a:ext cx="11340000" cy="337460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A46350-B804-A786-3E98-60D1C4906404}"/>
              </a:ext>
            </a:extLst>
          </p:cNvPr>
          <p:cNvSpPr/>
          <p:nvPr/>
        </p:nvSpPr>
        <p:spPr bwMode="white">
          <a:xfrm>
            <a:off x="873338" y="3140091"/>
            <a:ext cx="3037782" cy="55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AD1E38-3FE3-EF97-57D8-4DB14C29CBF5}"/>
              </a:ext>
            </a:extLst>
          </p:cNvPr>
          <p:cNvSpPr/>
          <p:nvPr/>
        </p:nvSpPr>
        <p:spPr bwMode="white">
          <a:xfrm>
            <a:off x="873338" y="3988509"/>
            <a:ext cx="5198022" cy="4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3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2E20E-767B-86C4-4074-B3BF4A204A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90" y="1224000"/>
            <a:ext cx="11340000" cy="328695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EFCC45-96AF-EACF-2483-FFB3C9804109}"/>
              </a:ext>
            </a:extLst>
          </p:cNvPr>
          <p:cNvSpPr/>
          <p:nvPr/>
        </p:nvSpPr>
        <p:spPr bwMode="white">
          <a:xfrm>
            <a:off x="779404" y="2262487"/>
            <a:ext cx="3829870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182D2F-D76B-5DB6-CF5E-8B745B45932E}"/>
              </a:ext>
            </a:extLst>
          </p:cNvPr>
          <p:cNvSpPr/>
          <p:nvPr/>
        </p:nvSpPr>
        <p:spPr bwMode="white">
          <a:xfrm>
            <a:off x="779404" y="2928216"/>
            <a:ext cx="3253806" cy="58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E70212-FF70-6318-C3EA-F1EF0E57835D}"/>
              </a:ext>
            </a:extLst>
          </p:cNvPr>
          <p:cNvSpPr/>
          <p:nvPr/>
        </p:nvSpPr>
        <p:spPr bwMode="white">
          <a:xfrm>
            <a:off x="779404" y="3929784"/>
            <a:ext cx="4549950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E2F0B7F-2D1E-EFD7-DC03-D11AC9292C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7797" y="4768196"/>
            <a:ext cx="2036407" cy="179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48B51-8D00-DC96-84C0-E01BE2711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57" y="1224000"/>
            <a:ext cx="11340000" cy="306782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0C725C-B5D6-D760-8644-390C02AE14F4}"/>
              </a:ext>
            </a:extLst>
          </p:cNvPr>
          <p:cNvSpPr/>
          <p:nvPr/>
        </p:nvSpPr>
        <p:spPr bwMode="white">
          <a:xfrm>
            <a:off x="792971" y="2348880"/>
            <a:ext cx="10166574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32BD49D-9B76-23B6-6A65-0AA0BDF3E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7797" y="4768196"/>
            <a:ext cx="2036407" cy="179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75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1FFF89-A681-B15B-92CE-17ABB0384F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36913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146611-A6EF-2C93-AE3F-8859711229DE}"/>
              </a:ext>
            </a:extLst>
          </p:cNvPr>
          <p:cNvSpPr/>
          <p:nvPr/>
        </p:nvSpPr>
        <p:spPr bwMode="white">
          <a:xfrm>
            <a:off x="813914" y="2204864"/>
            <a:ext cx="5270030" cy="49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870577-A4B0-FEBF-F41D-D8ED39F52AF2}"/>
              </a:ext>
            </a:extLst>
          </p:cNvPr>
          <p:cNvSpPr/>
          <p:nvPr/>
        </p:nvSpPr>
        <p:spPr bwMode="white">
          <a:xfrm>
            <a:off x="813914" y="3113767"/>
            <a:ext cx="5126014" cy="41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65EB6A-1FD3-43CE-3B65-07FB006C7E07}"/>
              </a:ext>
            </a:extLst>
          </p:cNvPr>
          <p:cNvSpPr/>
          <p:nvPr/>
        </p:nvSpPr>
        <p:spPr bwMode="white">
          <a:xfrm>
            <a:off x="813914" y="3944119"/>
            <a:ext cx="6134126" cy="41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B82C852-6A99-059E-BEDE-4FCEC99EE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7797" y="4768196"/>
            <a:ext cx="2036407" cy="179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75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43AC4-6CC8-FB9F-657B-F2591FCCCE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39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2E8445E-E5AF-CF13-E9D8-489AFC35CA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/>
        </p:blipFill>
        <p:spPr>
          <a:xfrm>
            <a:off x="7802143" y="4672116"/>
            <a:ext cx="4032448" cy="215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3566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804B0-5B18-010A-13F6-74A6E58EB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47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0495077-439A-7B9C-988D-EA0FCE59D7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/>
        </p:blipFill>
        <p:spPr>
          <a:xfrm>
            <a:off x="4079776" y="4695801"/>
            <a:ext cx="4032448" cy="215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7566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6389B-385C-0D30-488A-E8F0E8BD6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51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6050CC-E254-9DF0-9928-27DFEB58197F}"/>
              </a:ext>
            </a:extLst>
          </p:cNvPr>
          <p:cNvSpPr/>
          <p:nvPr/>
        </p:nvSpPr>
        <p:spPr bwMode="white">
          <a:xfrm>
            <a:off x="321914" y="2233847"/>
            <a:ext cx="4477942" cy="40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225785-9FA5-D5D6-6948-C85CA7729156}"/>
              </a:ext>
            </a:extLst>
          </p:cNvPr>
          <p:cNvSpPr/>
          <p:nvPr/>
        </p:nvSpPr>
        <p:spPr bwMode="white">
          <a:xfrm>
            <a:off x="321914" y="3062684"/>
            <a:ext cx="4693966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581FFFA-DCF8-B4E0-3FFB-FCE490765248}"/>
              </a:ext>
            </a:extLst>
          </p:cNvPr>
          <p:cNvSpPr/>
          <p:nvPr/>
        </p:nvSpPr>
        <p:spPr bwMode="white">
          <a:xfrm>
            <a:off x="321914" y="3901047"/>
            <a:ext cx="4621958" cy="40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631ED17-D95D-4E3E-BCE2-6DBFE8573CDC}"/>
              </a:ext>
            </a:extLst>
          </p:cNvPr>
          <p:cNvSpPr/>
          <p:nvPr/>
        </p:nvSpPr>
        <p:spPr bwMode="white">
          <a:xfrm>
            <a:off x="321914" y="4581128"/>
            <a:ext cx="3253806" cy="55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10C0C4-5DD6-473E-61E4-AF5EC51EBE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/>
        </p:blipFill>
        <p:spPr>
          <a:xfrm>
            <a:off x="4079776" y="4687588"/>
            <a:ext cx="4032448" cy="215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91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30E85-E034-D55A-8736-B9CA78AB1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086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E0BF79-FF9B-48E4-2E34-8CBF51706A7F}"/>
              </a:ext>
            </a:extLst>
          </p:cNvPr>
          <p:cNvSpPr/>
          <p:nvPr/>
        </p:nvSpPr>
        <p:spPr bwMode="white">
          <a:xfrm>
            <a:off x="321914" y="2271717"/>
            <a:ext cx="4549950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BCB4BD-E14E-72F9-7627-C66E305157B5}"/>
              </a:ext>
            </a:extLst>
          </p:cNvPr>
          <p:cNvSpPr/>
          <p:nvPr/>
        </p:nvSpPr>
        <p:spPr bwMode="white">
          <a:xfrm>
            <a:off x="321914" y="3109891"/>
            <a:ext cx="6566174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57028E-F2BB-8ADD-03FD-70EFA4BE4FE6}"/>
              </a:ext>
            </a:extLst>
          </p:cNvPr>
          <p:cNvSpPr/>
          <p:nvPr/>
        </p:nvSpPr>
        <p:spPr bwMode="white">
          <a:xfrm>
            <a:off x="321914" y="3948065"/>
            <a:ext cx="6206134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271AD75-A3EF-771E-4E11-2200B8F1EFF0}"/>
              </a:ext>
            </a:extLst>
          </p:cNvPr>
          <p:cNvSpPr/>
          <p:nvPr/>
        </p:nvSpPr>
        <p:spPr bwMode="white">
          <a:xfrm>
            <a:off x="321914" y="4725144"/>
            <a:ext cx="3325814" cy="48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8E0DBA-4EEA-285A-150F-0850C8225C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/>
        </p:blipFill>
        <p:spPr>
          <a:xfrm>
            <a:off x="4079776" y="4672116"/>
            <a:ext cx="4032448" cy="215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44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9AB2C-065C-9785-D495-3C7C6F5C7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41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C1578-D276-E272-5512-EBF0A9E89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262852-4CE8-1DBA-EAF2-7522CE648F58}"/>
              </a:ext>
            </a:extLst>
          </p:cNvPr>
          <p:cNvSpPr/>
          <p:nvPr/>
        </p:nvSpPr>
        <p:spPr bwMode="white">
          <a:xfrm>
            <a:off x="10328916" y="3596325"/>
            <a:ext cx="342770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D01D59B-226A-A70E-A57E-63FF6EFD70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68" r="72579"/>
          <a:stretch/>
        </p:blipFill>
        <p:spPr>
          <a:xfrm>
            <a:off x="4583832" y="4920952"/>
            <a:ext cx="1656184" cy="206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11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9FB64-4E04-8069-180E-BDF2CA489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877F4C-3C5D-39E7-CF49-5181A7F68ED7}"/>
              </a:ext>
            </a:extLst>
          </p:cNvPr>
          <p:cNvSpPr/>
          <p:nvPr/>
        </p:nvSpPr>
        <p:spPr bwMode="white">
          <a:xfrm>
            <a:off x="10243224" y="3513860"/>
            <a:ext cx="428463" cy="3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196C536-44A5-0ECE-C867-4DE0DB7BB9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79" t="4732" r="32752" b="6244"/>
          <a:stretch/>
        </p:blipFill>
        <p:spPr>
          <a:xfrm>
            <a:off x="4655840" y="4725144"/>
            <a:ext cx="1587465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8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D78F7-AB6B-CED7-AB22-E73B6C1E3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8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DFA82-C86C-8F3F-C375-576F5A93486C}"/>
              </a:ext>
            </a:extLst>
          </p:cNvPr>
          <p:cNvSpPr/>
          <p:nvPr/>
        </p:nvSpPr>
        <p:spPr bwMode="white">
          <a:xfrm>
            <a:off x="9176826" y="3597426"/>
            <a:ext cx="761712" cy="42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93A84C3-88C6-0976-4847-7A85618815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77"/>
          <a:stretch/>
        </p:blipFill>
        <p:spPr>
          <a:xfrm>
            <a:off x="4727848" y="4026358"/>
            <a:ext cx="2736304" cy="311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4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5E545-B890-507E-9575-06EF4715B2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294369-E3FA-FCF3-D442-355EDBE852BC}"/>
              </a:ext>
            </a:extLst>
          </p:cNvPr>
          <p:cNvSpPr/>
          <p:nvPr/>
        </p:nvSpPr>
        <p:spPr bwMode="white">
          <a:xfrm>
            <a:off x="10328916" y="4663715"/>
            <a:ext cx="342770" cy="38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7453F8-44ED-BE5D-01C0-BA69346A34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46" r="21622" b="9830"/>
          <a:stretch/>
        </p:blipFill>
        <p:spPr>
          <a:xfrm>
            <a:off x="4943872" y="4008731"/>
            <a:ext cx="1728192" cy="186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08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07086-2153-29CE-E7AB-52F84855F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653145-FC5F-ACDD-0E11-AF939741BC45}"/>
              </a:ext>
            </a:extLst>
          </p:cNvPr>
          <p:cNvSpPr/>
          <p:nvPr/>
        </p:nvSpPr>
        <p:spPr bwMode="white">
          <a:xfrm>
            <a:off x="6691738" y="3615742"/>
            <a:ext cx="761712" cy="4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74BEFD3-2275-0DEB-7E8A-D43C324B67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3" r="76440" b="10941"/>
          <a:stretch/>
        </p:blipFill>
        <p:spPr>
          <a:xfrm>
            <a:off x="5163861" y="4395466"/>
            <a:ext cx="1864278" cy="216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9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0CDF5-E539-D026-DC47-57B5EF5DB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E9186-D2EA-D7C3-80E2-1EF0B4478AE9}"/>
              </a:ext>
            </a:extLst>
          </p:cNvPr>
          <p:cNvSpPr/>
          <p:nvPr/>
        </p:nvSpPr>
        <p:spPr bwMode="white">
          <a:xfrm>
            <a:off x="10328916" y="3577270"/>
            <a:ext cx="342770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661CEB1-57D6-8B83-9A0E-02CE1E086B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3" r="31818" b="9025"/>
          <a:stretch/>
        </p:blipFill>
        <p:spPr>
          <a:xfrm>
            <a:off x="4583832" y="4797153"/>
            <a:ext cx="2016224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6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11844-6916-9D1B-7EA0-421D29308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49D827-7838-1CE4-83F1-9105E314F814}"/>
              </a:ext>
            </a:extLst>
          </p:cNvPr>
          <p:cNvSpPr/>
          <p:nvPr/>
        </p:nvSpPr>
        <p:spPr bwMode="white">
          <a:xfrm>
            <a:off x="902720" y="3284984"/>
            <a:ext cx="4041152" cy="56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CA73E9-D3C4-6FDF-B186-826BB3E7F50B}"/>
              </a:ext>
            </a:extLst>
          </p:cNvPr>
          <p:cNvSpPr/>
          <p:nvPr/>
        </p:nvSpPr>
        <p:spPr bwMode="white">
          <a:xfrm>
            <a:off x="921762" y="4330614"/>
            <a:ext cx="6110342" cy="41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5EF15C-CF23-C558-5979-AEDC5D549F01}"/>
              </a:ext>
            </a:extLst>
          </p:cNvPr>
          <p:cNvSpPr/>
          <p:nvPr/>
        </p:nvSpPr>
        <p:spPr bwMode="white">
          <a:xfrm>
            <a:off x="912240" y="5226386"/>
            <a:ext cx="6551911" cy="137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