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8" r:id="rId3"/>
    <p:sldId id="357" r:id="rId4"/>
    <p:sldId id="356" r:id="rId5"/>
    <p:sldId id="355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8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8CF8A0D-CC2C-1050-640E-0285811A0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487" y="3100387"/>
            <a:ext cx="28670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E765A-9695-020E-F468-FEB66C5FD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5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C8926-CAD2-71F1-78A0-1345DF3281EA}"/>
              </a:ext>
            </a:extLst>
          </p:cNvPr>
          <p:cNvSpPr/>
          <p:nvPr/>
        </p:nvSpPr>
        <p:spPr bwMode="white">
          <a:xfrm>
            <a:off x="3730579" y="2443707"/>
            <a:ext cx="304685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63185-31DF-BF2A-F746-EC2C2702B534}"/>
              </a:ext>
            </a:extLst>
          </p:cNvPr>
          <p:cNvSpPr/>
          <p:nvPr/>
        </p:nvSpPr>
        <p:spPr bwMode="white">
          <a:xfrm>
            <a:off x="1978639" y="3358487"/>
            <a:ext cx="314206" cy="3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5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4B27C-1C30-5E07-169A-34F504354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64592" cy="56124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51735-DB59-7FE2-60F3-9E8AF01DB17D}"/>
              </a:ext>
            </a:extLst>
          </p:cNvPr>
          <p:cNvSpPr/>
          <p:nvPr/>
        </p:nvSpPr>
        <p:spPr bwMode="white">
          <a:xfrm>
            <a:off x="911424" y="6165303"/>
            <a:ext cx="2780251" cy="67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37FF76-184A-4208-E1E6-74FFD8C01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10974"/>
            <a:ext cx="8208912" cy="307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13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07E32-8636-11AB-D229-6C38E306B8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867FE-3CCE-4B00-32DB-999CB73C84DF}"/>
              </a:ext>
            </a:extLst>
          </p:cNvPr>
          <p:cNvSpPr/>
          <p:nvPr/>
        </p:nvSpPr>
        <p:spPr bwMode="white">
          <a:xfrm>
            <a:off x="7929521" y="6056908"/>
            <a:ext cx="599848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5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0D6DA-8826-E884-2054-85B2B40DF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4218"/>
            <a:ext cx="11340000" cy="136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32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1911B-EA68-230C-DF2A-10DF19F11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30D00-567C-8750-9DBF-562F18077C65}"/>
              </a:ext>
            </a:extLst>
          </p:cNvPr>
          <p:cNvSpPr/>
          <p:nvPr/>
        </p:nvSpPr>
        <p:spPr bwMode="white">
          <a:xfrm>
            <a:off x="10290831" y="2435101"/>
            <a:ext cx="333248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76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DE4F6-900F-F476-586F-0623332A2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4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B3B2FCF-0531-D3ED-1A43-8B975A5D66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84984"/>
            <a:ext cx="11340000" cy="1857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078F07-00B9-E7C1-148C-153F5FC53975}"/>
              </a:ext>
            </a:extLst>
          </p:cNvPr>
          <p:cNvSpPr/>
          <p:nvPr/>
        </p:nvSpPr>
        <p:spPr bwMode="white">
          <a:xfrm>
            <a:off x="3932100" y="4465928"/>
            <a:ext cx="761712" cy="4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3ABD4-85BB-9360-A8AA-DDE5196F5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3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7C5B130-B262-FE14-F6FA-F24513EA5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365104"/>
            <a:ext cx="38957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93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F3A8F-7052-0821-52B8-61383180C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213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5905C27-CFB4-A6FE-27A8-4F59CB153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8138" y="4149080"/>
            <a:ext cx="38957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39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491BD-B1AD-6241-9BBF-972820916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3767888" y="1079985"/>
            <a:ext cx="4199515" cy="270905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26E3837-BFAD-0011-A1DD-6706AED6C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196752"/>
            <a:ext cx="4199515" cy="25156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C2DF25-B9A2-ABE6-023F-F82D7BAEDB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14"/>
          <a:stretch/>
        </p:blipFill>
        <p:spPr>
          <a:xfrm>
            <a:off x="623392" y="3800325"/>
            <a:ext cx="11340000" cy="1696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AD742-4512-8D88-A9B7-0260E46B78C5}"/>
              </a:ext>
            </a:extLst>
          </p:cNvPr>
          <p:cNvSpPr/>
          <p:nvPr/>
        </p:nvSpPr>
        <p:spPr bwMode="white">
          <a:xfrm>
            <a:off x="585306" y="4943493"/>
            <a:ext cx="6782198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ACCD5-35DD-6E50-4DDD-F4AAE11962DC}"/>
              </a:ext>
            </a:extLst>
          </p:cNvPr>
          <p:cNvSpPr/>
          <p:nvPr/>
        </p:nvSpPr>
        <p:spPr bwMode="white">
          <a:xfrm>
            <a:off x="616572" y="4005064"/>
            <a:ext cx="74956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22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362CE-28D7-0967-E4C2-254996262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2"/>
          <a:stretch/>
        </p:blipFill>
        <p:spPr>
          <a:xfrm>
            <a:off x="845940" y="1124744"/>
            <a:ext cx="11340000" cy="26800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A0CCDB-DB05-C607-B2D1-2D7FF7EDB9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3767888" y="3830017"/>
            <a:ext cx="4199515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29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F2F72-E50B-7E17-C4AD-D1A659ABF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7914"/>
            <a:ext cx="11340000" cy="134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36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1B6AD-EF34-B7DA-7291-AE8F521C4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521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DAA94F2-3BA1-CADD-3150-C4BB20662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996064"/>
            <a:ext cx="1980082" cy="177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7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B8BE9-B49E-9579-BB5F-F7CCC2BEB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14" y="1224000"/>
            <a:ext cx="11340000" cy="493043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D77987-71F7-6CF2-6AEB-0720619E368D}"/>
              </a:ext>
            </a:extLst>
          </p:cNvPr>
          <p:cNvSpPr/>
          <p:nvPr/>
        </p:nvSpPr>
        <p:spPr bwMode="white">
          <a:xfrm>
            <a:off x="909829" y="3173787"/>
            <a:ext cx="6900454" cy="228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0F5A016-97E6-7222-4F44-714CE9118957}"/>
              </a:ext>
            </a:extLst>
          </p:cNvPr>
          <p:cNvSpPr/>
          <p:nvPr/>
        </p:nvSpPr>
        <p:spPr bwMode="white">
          <a:xfrm>
            <a:off x="803528" y="5582237"/>
            <a:ext cx="8654406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0784A18-4062-6DEA-C411-0422BBA581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283" y="2114512"/>
            <a:ext cx="3449553" cy="308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4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A0815-9564-80FB-DD22-A5536A9B7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6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04BC9F-E4AE-4AFB-7AD3-D66C9C59B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908" y="5015673"/>
            <a:ext cx="1656184" cy="173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22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9B5F5-6D98-DB2E-37A2-5BA438757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BB56C-E614-F32D-BBC6-6FEA95CB2CE8}"/>
              </a:ext>
            </a:extLst>
          </p:cNvPr>
          <p:cNvSpPr/>
          <p:nvPr/>
        </p:nvSpPr>
        <p:spPr bwMode="white">
          <a:xfrm>
            <a:off x="5987153" y="2358946"/>
            <a:ext cx="314206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60161A-16C1-7056-8436-40A973722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242382"/>
            <a:ext cx="3024336" cy="317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5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C1E00FA-622D-B36B-7035-B7D4D7F49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2000" y="1224000"/>
            <a:ext cx="11340000" cy="4738695"/>
          </a:xfrm>
          <a:custGeom>
            <a:avLst/>
            <a:gdLst>
              <a:gd name="connsiteX0" fmla="*/ 0 w 11340000"/>
              <a:gd name="connsiteY0" fmla="*/ 0 h 4738695"/>
              <a:gd name="connsiteX1" fmla="*/ 7239698 w 11340000"/>
              <a:gd name="connsiteY1" fmla="*/ 0 h 4738695"/>
              <a:gd name="connsiteX2" fmla="*/ 7239698 w 11340000"/>
              <a:gd name="connsiteY2" fmla="*/ 764840 h 4738695"/>
              <a:gd name="connsiteX3" fmla="*/ 10056480 w 11340000"/>
              <a:gd name="connsiteY3" fmla="*/ 764840 h 4738695"/>
              <a:gd name="connsiteX4" fmla="*/ 10056480 w 11340000"/>
              <a:gd name="connsiteY4" fmla="*/ 0 h 4738695"/>
              <a:gd name="connsiteX5" fmla="*/ 11340000 w 11340000"/>
              <a:gd name="connsiteY5" fmla="*/ 0 h 4738695"/>
              <a:gd name="connsiteX6" fmla="*/ 11340000 w 11340000"/>
              <a:gd name="connsiteY6" fmla="*/ 4738695 h 4738695"/>
              <a:gd name="connsiteX7" fmla="*/ 0 w 11340000"/>
              <a:gd name="connsiteY7" fmla="*/ 4738695 h 4738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40000" h="4738695">
                <a:moveTo>
                  <a:pt x="0" y="0"/>
                </a:moveTo>
                <a:lnTo>
                  <a:pt x="7239698" y="0"/>
                </a:lnTo>
                <a:lnTo>
                  <a:pt x="7239698" y="764840"/>
                </a:lnTo>
                <a:lnTo>
                  <a:pt x="10056480" y="764840"/>
                </a:lnTo>
                <a:lnTo>
                  <a:pt x="10056480" y="0"/>
                </a:lnTo>
                <a:lnTo>
                  <a:pt x="11340000" y="0"/>
                </a:lnTo>
                <a:lnTo>
                  <a:pt x="11340000" y="4738695"/>
                </a:lnTo>
                <a:lnTo>
                  <a:pt x="0" y="4738695"/>
                </a:lnTo>
                <a:close/>
              </a:path>
            </a:pathLst>
          </a:cu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3B800D-2476-AE43-6C55-3F6E4BCDF017}"/>
              </a:ext>
            </a:extLst>
          </p:cNvPr>
          <p:cNvSpPr/>
          <p:nvPr/>
        </p:nvSpPr>
        <p:spPr bwMode="white">
          <a:xfrm>
            <a:off x="813914" y="3006969"/>
            <a:ext cx="9083424" cy="4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6A1B41-9DD6-0E11-4B72-4EB1C5646E04}"/>
              </a:ext>
            </a:extLst>
          </p:cNvPr>
          <p:cNvSpPr/>
          <p:nvPr/>
        </p:nvSpPr>
        <p:spPr bwMode="white">
          <a:xfrm>
            <a:off x="808004" y="3722063"/>
            <a:ext cx="5275940" cy="5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501230-3AC6-1BE7-336D-8586B807E06F}"/>
              </a:ext>
            </a:extLst>
          </p:cNvPr>
          <p:cNvSpPr/>
          <p:nvPr/>
        </p:nvSpPr>
        <p:spPr bwMode="white">
          <a:xfrm>
            <a:off x="813914" y="4618317"/>
            <a:ext cx="4405934" cy="4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C0F104-8742-5928-0FE9-85CD5D6B5745}"/>
              </a:ext>
            </a:extLst>
          </p:cNvPr>
          <p:cNvSpPr/>
          <p:nvPr/>
        </p:nvSpPr>
        <p:spPr bwMode="white">
          <a:xfrm>
            <a:off x="813914" y="5400154"/>
            <a:ext cx="3922821" cy="41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0BC492A-A2E4-844C-982A-2BB393617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226620"/>
            <a:ext cx="2321892" cy="243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2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C653F-7B87-639F-58CD-4986CE864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5" r="3698" b="14739"/>
          <a:stretch/>
        </p:blipFill>
        <p:spPr>
          <a:xfrm>
            <a:off x="635712" y="2888940"/>
            <a:ext cx="1092057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97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B711A-0360-7BAC-2A84-A4825A4A0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1698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0D09DE-B01D-F002-6403-69D80D9EFE84}"/>
              </a:ext>
            </a:extLst>
          </p:cNvPr>
          <p:cNvSpPr/>
          <p:nvPr/>
        </p:nvSpPr>
        <p:spPr bwMode="white">
          <a:xfrm>
            <a:off x="10109924" y="2292568"/>
            <a:ext cx="371335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A13391-BA18-6867-33CC-90CD93B599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r="10684"/>
          <a:stretch/>
        </p:blipFill>
        <p:spPr>
          <a:xfrm>
            <a:off x="2927492" y="2922260"/>
            <a:ext cx="6337016" cy="232216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00B5478-01EC-94B2-89A7-1DCE7B027F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/>
          <a:stretch/>
        </p:blipFill>
        <p:spPr>
          <a:xfrm>
            <a:off x="767408" y="5085184"/>
            <a:ext cx="10932592" cy="16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6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67520-DA88-5650-9652-624A37BB7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052736"/>
            <a:ext cx="11148616" cy="3484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5136F-86A6-D2C0-306F-9B5476433CEE}"/>
              </a:ext>
            </a:extLst>
          </p:cNvPr>
          <p:cNvSpPr/>
          <p:nvPr/>
        </p:nvSpPr>
        <p:spPr bwMode="white">
          <a:xfrm>
            <a:off x="10128967" y="3916440"/>
            <a:ext cx="342770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B2C1D9-56FD-9DAA-42CE-51A4CF41C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23"/>
          <a:stretch/>
        </p:blipFill>
        <p:spPr>
          <a:xfrm>
            <a:off x="4007768" y="3551704"/>
            <a:ext cx="1944216" cy="197041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BCC5F26-B96D-8A53-0106-E825CC71A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1" b="6457"/>
          <a:stretch/>
        </p:blipFill>
        <p:spPr>
          <a:xfrm>
            <a:off x="1199456" y="4882852"/>
            <a:ext cx="7920880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71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35242-4DD6-AE37-D5DE-A119F8406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360000" y="980728"/>
            <a:ext cx="10632544" cy="3139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ADD39-3574-B265-0A63-101EDDFD6413}"/>
              </a:ext>
            </a:extLst>
          </p:cNvPr>
          <p:cNvSpPr/>
          <p:nvPr/>
        </p:nvSpPr>
        <p:spPr bwMode="white">
          <a:xfrm>
            <a:off x="8986397" y="3480513"/>
            <a:ext cx="590327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4EC491-0D13-FE74-BE18-F1E62D1DE2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1" r="8961" b="6191"/>
          <a:stretch/>
        </p:blipFill>
        <p:spPr>
          <a:xfrm>
            <a:off x="4367808" y="4221089"/>
            <a:ext cx="3456384" cy="251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83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107CD-7282-07CD-5067-0C5E5013C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2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5A9BF-C009-E3A4-480E-F03D1BA74D13}"/>
              </a:ext>
            </a:extLst>
          </p:cNvPr>
          <p:cNvSpPr/>
          <p:nvPr/>
        </p:nvSpPr>
        <p:spPr bwMode="white">
          <a:xfrm>
            <a:off x="10271788" y="2385896"/>
            <a:ext cx="428463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4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9D7A6-89F0-9DFF-D383-B043C1573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7B2B8-2195-9526-DC3C-FCCC05A67E34}"/>
              </a:ext>
            </a:extLst>
          </p:cNvPr>
          <p:cNvSpPr/>
          <p:nvPr/>
        </p:nvSpPr>
        <p:spPr bwMode="white">
          <a:xfrm>
            <a:off x="10243224" y="2272985"/>
            <a:ext cx="428463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83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20BF8-054A-6B50-68B1-6C8520E53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6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89620-5502-4846-B2B3-33D0656BEE66}"/>
              </a:ext>
            </a:extLst>
          </p:cNvPr>
          <p:cNvSpPr/>
          <p:nvPr/>
        </p:nvSpPr>
        <p:spPr bwMode="white">
          <a:xfrm>
            <a:off x="10300352" y="2227123"/>
            <a:ext cx="333249" cy="38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866871-2C0A-2B18-66D2-6D4A4C3484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77"/>
          <a:stretch/>
        </p:blipFill>
        <p:spPr>
          <a:xfrm>
            <a:off x="3336013" y="2790782"/>
            <a:ext cx="5519975" cy="372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57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38DC8-4DE1-E8A2-9841-9D2739A6F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8784"/>
            <a:ext cx="11340000" cy="576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3036A-6306-AD57-2F2A-A8557A800E96}"/>
              </a:ext>
            </a:extLst>
          </p:cNvPr>
          <p:cNvSpPr/>
          <p:nvPr/>
        </p:nvSpPr>
        <p:spPr bwMode="white">
          <a:xfrm>
            <a:off x="10309874" y="3152971"/>
            <a:ext cx="361813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77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611AA-0D1F-653E-E84A-9ADB45E1E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AB183-ADFF-CA29-FE96-5B23632FF435}"/>
              </a:ext>
            </a:extLst>
          </p:cNvPr>
          <p:cNvSpPr/>
          <p:nvPr/>
        </p:nvSpPr>
        <p:spPr bwMode="white">
          <a:xfrm>
            <a:off x="10271788" y="3055971"/>
            <a:ext cx="361813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3C41B4-D07D-AE0E-C0C3-FC862FA5F6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69"/>
          <a:stretch/>
        </p:blipFill>
        <p:spPr>
          <a:xfrm>
            <a:off x="9120336" y="4293096"/>
            <a:ext cx="2400320" cy="248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7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22374-A4F7-5105-8371-AACAD6465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ABD56C-CD62-335F-2AB6-35B1E8D1F427}"/>
              </a:ext>
            </a:extLst>
          </p:cNvPr>
          <p:cNvSpPr/>
          <p:nvPr/>
        </p:nvSpPr>
        <p:spPr bwMode="white">
          <a:xfrm>
            <a:off x="5177833" y="3056478"/>
            <a:ext cx="314206" cy="38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02B57C-8086-9FD7-1AF4-E43747E52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3" r="15657" b="6791"/>
          <a:stretch/>
        </p:blipFill>
        <p:spPr>
          <a:xfrm>
            <a:off x="5735960" y="3033183"/>
            <a:ext cx="4320480" cy="356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3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3C4B0-1DCB-5EA3-E96A-97219BBBA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77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8118C-3329-17ED-C1A2-33A725D48B73}"/>
              </a:ext>
            </a:extLst>
          </p:cNvPr>
          <p:cNvSpPr/>
          <p:nvPr/>
        </p:nvSpPr>
        <p:spPr bwMode="white">
          <a:xfrm>
            <a:off x="10309874" y="3377181"/>
            <a:ext cx="361813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6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